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636"/>
  </p:normalViewPr>
  <p:slideViewPr>
    <p:cSldViewPr snapToGrid="0" snapToObjects="1">
      <p:cViewPr>
        <p:scale>
          <a:sx n="189" d="100"/>
          <a:sy n="189" d="100"/>
        </p:scale>
        <p:origin x="-2224" y="-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cylinder-eigenvalue-re40-and-5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rotor67-2d-stability/rotor67-2d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rotor67-2d-stability/rotor67-2d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rotor67-2d-stability/rotor67-2d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cylinder-eigenvalue-re40-and-5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eigenvalue-re40-and-5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eigenvalue-re40-and-55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rotor67-stability/rotor67-2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rotor67-stability/rotor67-2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rotor67-2d-stability/rotor67-2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rotor67-2d-stability/rotor67-2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jie/Desktop/rotor67-stability/rotor67-2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26963223999918"/>
          <c:y val="4.8980753527936474E-2"/>
          <c:w val="0.77350356813234933"/>
          <c:h val="0.811733028411220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Re = 40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7"/>
            <c:spPr>
              <a:solidFill>
                <a:srgbClr val="FF0000"/>
              </a:solidFill>
              <a:ln w="15875">
                <a:noFill/>
              </a:ln>
              <a:effectLst/>
            </c:spPr>
          </c:marker>
          <c:xVal>
            <c:numRef>
              <c:f>Sheet1!$B$2:$B$71</c:f>
              <c:numCache>
                <c:formatCode>General</c:formatCode>
                <c:ptCount val="70"/>
                <c:pt idx="0">
                  <c:v>-0.35589999999999999</c:v>
                </c:pt>
                <c:pt idx="1">
                  <c:v>-0.5333</c:v>
                </c:pt>
                <c:pt idx="2">
                  <c:v>-0.5333</c:v>
                </c:pt>
                <c:pt idx="3">
                  <c:v>-0.59889999999999999</c:v>
                </c:pt>
                <c:pt idx="4">
                  <c:v>-0.59889999999999999</c:v>
                </c:pt>
                <c:pt idx="5">
                  <c:v>-0.88770000000000004</c:v>
                </c:pt>
                <c:pt idx="6">
                  <c:v>-0.88770000000000004</c:v>
                </c:pt>
                <c:pt idx="7">
                  <c:v>-0.62519999999999998</c:v>
                </c:pt>
                <c:pt idx="8">
                  <c:v>-0.62519999999999998</c:v>
                </c:pt>
                <c:pt idx="9">
                  <c:v>-0.64970000000000006</c:v>
                </c:pt>
                <c:pt idx="10">
                  <c:v>-0.65500000000000003</c:v>
                </c:pt>
                <c:pt idx="11">
                  <c:v>-0.62519999999999998</c:v>
                </c:pt>
                <c:pt idx="12">
                  <c:v>-0.66759999999999997</c:v>
                </c:pt>
                <c:pt idx="13">
                  <c:v>-0.64970000000000006</c:v>
                </c:pt>
                <c:pt idx="14">
                  <c:v>-0.6341</c:v>
                </c:pt>
                <c:pt idx="15">
                  <c:v>-0.38269999999999998</c:v>
                </c:pt>
                <c:pt idx="16">
                  <c:v>-0.5333</c:v>
                </c:pt>
                <c:pt idx="17">
                  <c:v>-0.64290000000000003</c:v>
                </c:pt>
                <c:pt idx="18">
                  <c:v>-0.93379999999999996</c:v>
                </c:pt>
                <c:pt idx="19">
                  <c:v>-0.59889999999999999</c:v>
                </c:pt>
                <c:pt idx="20">
                  <c:v>-0.38269999999999998</c:v>
                </c:pt>
                <c:pt idx="21">
                  <c:v>-0.57040000000000002</c:v>
                </c:pt>
                <c:pt idx="22">
                  <c:v>-0.60189999999999999</c:v>
                </c:pt>
                <c:pt idx="23">
                  <c:v>-0.70609999999999995</c:v>
                </c:pt>
                <c:pt idx="24">
                  <c:v>-0.64290000000000003</c:v>
                </c:pt>
                <c:pt idx="25">
                  <c:v>-0.46679999999999999</c:v>
                </c:pt>
                <c:pt idx="26">
                  <c:v>-0.39650000000000002</c:v>
                </c:pt>
                <c:pt idx="27">
                  <c:v>-0.6341</c:v>
                </c:pt>
                <c:pt idx="28">
                  <c:v>-0.51990000000000003</c:v>
                </c:pt>
                <c:pt idx="29">
                  <c:v>-0.74939999999999996</c:v>
                </c:pt>
                <c:pt idx="30">
                  <c:v>-0.39650000000000002</c:v>
                </c:pt>
                <c:pt idx="31">
                  <c:v>-0.51980000000000004</c:v>
                </c:pt>
                <c:pt idx="32">
                  <c:v>-0.51990000000000003</c:v>
                </c:pt>
                <c:pt idx="33">
                  <c:v>-0.46679999999999999</c:v>
                </c:pt>
                <c:pt idx="34">
                  <c:v>-0.48470000000000002</c:v>
                </c:pt>
                <c:pt idx="35">
                  <c:v>-0.41189999999999999</c:v>
                </c:pt>
                <c:pt idx="36">
                  <c:v>-0.74939999999999996</c:v>
                </c:pt>
                <c:pt idx="37">
                  <c:v>-0.5393</c:v>
                </c:pt>
                <c:pt idx="38">
                  <c:v>-0.86970000000000003</c:v>
                </c:pt>
                <c:pt idx="39">
                  <c:v>-0.4778</c:v>
                </c:pt>
                <c:pt idx="40">
                  <c:v>-0.4778</c:v>
                </c:pt>
                <c:pt idx="41">
                  <c:v>-0.4516</c:v>
                </c:pt>
                <c:pt idx="42">
                  <c:v>-0.54390000000000005</c:v>
                </c:pt>
                <c:pt idx="43">
                  <c:v>-0.41189999999999999</c:v>
                </c:pt>
                <c:pt idx="44">
                  <c:v>-0.5393</c:v>
                </c:pt>
                <c:pt idx="45">
                  <c:v>-0.6744</c:v>
                </c:pt>
                <c:pt idx="46">
                  <c:v>-0.48470000000000002</c:v>
                </c:pt>
                <c:pt idx="47">
                  <c:v>-0.2384</c:v>
                </c:pt>
                <c:pt idx="48">
                  <c:v>-0.39100000000000001</c:v>
                </c:pt>
                <c:pt idx="49">
                  <c:v>-0.60599999999999998</c:v>
                </c:pt>
                <c:pt idx="50">
                  <c:v>-0.2384</c:v>
                </c:pt>
                <c:pt idx="51">
                  <c:v>-0.39100000000000001</c:v>
                </c:pt>
                <c:pt idx="52">
                  <c:v>-0.45129999999999998</c:v>
                </c:pt>
                <c:pt idx="53">
                  <c:v>-0.59150000000000003</c:v>
                </c:pt>
                <c:pt idx="54">
                  <c:v>-0.60599999999999998</c:v>
                </c:pt>
                <c:pt idx="55">
                  <c:v>-0.31659999999999999</c:v>
                </c:pt>
                <c:pt idx="56">
                  <c:v>-0.4516</c:v>
                </c:pt>
                <c:pt idx="57">
                  <c:v>-0.88319999999999999</c:v>
                </c:pt>
                <c:pt idx="58">
                  <c:v>-0.42830000000000001</c:v>
                </c:pt>
                <c:pt idx="59">
                  <c:v>-0.54390000000000005</c:v>
                </c:pt>
                <c:pt idx="60">
                  <c:v>-0.31659999999999999</c:v>
                </c:pt>
                <c:pt idx="61">
                  <c:v>-0.42830000000000001</c:v>
                </c:pt>
                <c:pt idx="62">
                  <c:v>-0.60260000000000002</c:v>
                </c:pt>
                <c:pt idx="63">
                  <c:v>-0.62609999999999999</c:v>
                </c:pt>
                <c:pt idx="64">
                  <c:v>-0.34279999999999999</c:v>
                </c:pt>
                <c:pt idx="65">
                  <c:v>-0.64300000000000002</c:v>
                </c:pt>
                <c:pt idx="66">
                  <c:v>-0.40739999999999998</c:v>
                </c:pt>
                <c:pt idx="67">
                  <c:v>-0.6694</c:v>
                </c:pt>
                <c:pt idx="68">
                  <c:v>-0.64439999999999997</c:v>
                </c:pt>
                <c:pt idx="69">
                  <c:v>-0.85170000000000001</c:v>
                </c:pt>
              </c:numCache>
            </c:numRef>
          </c:xVal>
          <c:yVal>
            <c:numRef>
              <c:f>Sheet1!$C$2:$C$71</c:f>
              <c:numCache>
                <c:formatCode>General</c:formatCode>
                <c:ptCount val="70"/>
                <c:pt idx="0">
                  <c:v>0</c:v>
                </c:pt>
                <c:pt idx="1">
                  <c:v>-0.3397</c:v>
                </c:pt>
                <c:pt idx="2">
                  <c:v>0.3397</c:v>
                </c:pt>
                <c:pt idx="3">
                  <c:v>-0.27239999999999998</c:v>
                </c:pt>
                <c:pt idx="4">
                  <c:v>0.27239999999999998</c:v>
                </c:pt>
                <c:pt idx="5">
                  <c:v>-4.1000000000000003E-3</c:v>
                </c:pt>
                <c:pt idx="6">
                  <c:v>4.1000000000000003E-3</c:v>
                </c:pt>
                <c:pt idx="7">
                  <c:v>-0.70979999999999999</c:v>
                </c:pt>
                <c:pt idx="8">
                  <c:v>0.70979999999999999</c:v>
                </c:pt>
                <c:pt idx="9">
                  <c:v>-0.70450000000000002</c:v>
                </c:pt>
                <c:pt idx="10">
                  <c:v>1.0664</c:v>
                </c:pt>
                <c:pt idx="11">
                  <c:v>0.70979999999999999</c:v>
                </c:pt>
                <c:pt idx="12">
                  <c:v>1.1780999999999999</c:v>
                </c:pt>
                <c:pt idx="13">
                  <c:v>0.70450000000000002</c:v>
                </c:pt>
                <c:pt idx="14">
                  <c:v>1.4434</c:v>
                </c:pt>
                <c:pt idx="15">
                  <c:v>1.7282999999999999</c:v>
                </c:pt>
                <c:pt idx="16">
                  <c:v>0.3397</c:v>
                </c:pt>
                <c:pt idx="17">
                  <c:v>1.6514</c:v>
                </c:pt>
                <c:pt idx="18">
                  <c:v>1.0449999999999999</c:v>
                </c:pt>
                <c:pt idx="19">
                  <c:v>0.27239999999999998</c:v>
                </c:pt>
                <c:pt idx="20">
                  <c:v>1.7282999999999999</c:v>
                </c:pt>
                <c:pt idx="21">
                  <c:v>2.1726000000000001</c:v>
                </c:pt>
                <c:pt idx="22">
                  <c:v>1.8050999999999999</c:v>
                </c:pt>
                <c:pt idx="23">
                  <c:v>2.1652</c:v>
                </c:pt>
                <c:pt idx="24">
                  <c:v>1.6514</c:v>
                </c:pt>
                <c:pt idx="25">
                  <c:v>2.5762</c:v>
                </c:pt>
                <c:pt idx="26">
                  <c:v>2.6625999999999999</c:v>
                </c:pt>
                <c:pt idx="27">
                  <c:v>1.4434</c:v>
                </c:pt>
                <c:pt idx="28">
                  <c:v>2.6890999999999998</c:v>
                </c:pt>
                <c:pt idx="29">
                  <c:v>2.7277</c:v>
                </c:pt>
                <c:pt idx="30">
                  <c:v>2.6625999999999999</c:v>
                </c:pt>
                <c:pt idx="31">
                  <c:v>3.0478000000000001</c:v>
                </c:pt>
                <c:pt idx="32">
                  <c:v>2.6890999999999998</c:v>
                </c:pt>
                <c:pt idx="33">
                  <c:v>2.5762</c:v>
                </c:pt>
                <c:pt idx="34">
                  <c:v>3.4134000000000002</c:v>
                </c:pt>
                <c:pt idx="35">
                  <c:v>3.5160999999999998</c:v>
                </c:pt>
                <c:pt idx="36">
                  <c:v>2.7277</c:v>
                </c:pt>
                <c:pt idx="37">
                  <c:v>3.6496</c:v>
                </c:pt>
                <c:pt idx="38">
                  <c:v>3.2353999999999998</c:v>
                </c:pt>
                <c:pt idx="39">
                  <c:v>3.8363999999999998</c:v>
                </c:pt>
                <c:pt idx="40">
                  <c:v>3.8363999999999998</c:v>
                </c:pt>
                <c:pt idx="41">
                  <c:v>4.3057999999999996</c:v>
                </c:pt>
                <c:pt idx="42">
                  <c:v>4.2397</c:v>
                </c:pt>
                <c:pt idx="43">
                  <c:v>3.5160999999999998</c:v>
                </c:pt>
                <c:pt idx="44">
                  <c:v>3.6496</c:v>
                </c:pt>
                <c:pt idx="45">
                  <c:v>4.0826000000000002</c:v>
                </c:pt>
                <c:pt idx="46">
                  <c:v>3.4134000000000002</c:v>
                </c:pt>
                <c:pt idx="47">
                  <c:v>4.7983000000000002</c:v>
                </c:pt>
                <c:pt idx="48">
                  <c:v>4.8356000000000003</c:v>
                </c:pt>
                <c:pt idx="49">
                  <c:v>4.8311999999999999</c:v>
                </c:pt>
                <c:pt idx="50">
                  <c:v>4.7983000000000002</c:v>
                </c:pt>
                <c:pt idx="51">
                  <c:v>4.8356000000000003</c:v>
                </c:pt>
                <c:pt idx="52">
                  <c:v>5.0621999999999998</c:v>
                </c:pt>
                <c:pt idx="53">
                  <c:v>4.9988999999999999</c:v>
                </c:pt>
                <c:pt idx="54">
                  <c:v>4.8311999999999999</c:v>
                </c:pt>
                <c:pt idx="55">
                  <c:v>5.7588999999999997</c:v>
                </c:pt>
                <c:pt idx="56">
                  <c:v>4.3057999999999996</c:v>
                </c:pt>
                <c:pt idx="57">
                  <c:v>4.7968999999999999</c:v>
                </c:pt>
                <c:pt idx="58">
                  <c:v>5.8182</c:v>
                </c:pt>
                <c:pt idx="59">
                  <c:v>4.2397</c:v>
                </c:pt>
                <c:pt idx="60">
                  <c:v>5.7588999999999997</c:v>
                </c:pt>
                <c:pt idx="61">
                  <c:v>5.8182</c:v>
                </c:pt>
                <c:pt idx="62">
                  <c:v>5.9465000000000003</c:v>
                </c:pt>
                <c:pt idx="63">
                  <c:v>5.7912999999999997</c:v>
                </c:pt>
                <c:pt idx="64">
                  <c:v>6.6025999999999998</c:v>
                </c:pt>
                <c:pt idx="65">
                  <c:v>5.7271000000000001</c:v>
                </c:pt>
                <c:pt idx="66">
                  <c:v>6.5906000000000002</c:v>
                </c:pt>
                <c:pt idx="67">
                  <c:v>6.5475000000000003</c:v>
                </c:pt>
                <c:pt idx="68">
                  <c:v>6.6025</c:v>
                </c:pt>
                <c:pt idx="69">
                  <c:v>5.7167000000000003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B7-DE4B-8FA5-406C847C282A}"/>
            </c:ext>
          </c:extLst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Re = 45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xVal>
            <c:numRef>
              <c:f>Sheet1!$E$52:$E$61</c:f>
              <c:numCache>
                <c:formatCode>General</c:formatCode>
                <c:ptCount val="10"/>
                <c:pt idx="0">
                  <c:v>-0.1003</c:v>
                </c:pt>
                <c:pt idx="1">
                  <c:v>-0.38219999999999998</c:v>
                </c:pt>
                <c:pt idx="2">
                  <c:v>-0.45079999999999998</c:v>
                </c:pt>
                <c:pt idx="3">
                  <c:v>-0.59150000000000003</c:v>
                </c:pt>
                <c:pt idx="4">
                  <c:v>-0.60550000000000004</c:v>
                </c:pt>
                <c:pt idx="5">
                  <c:v>-0.70650000000000002</c:v>
                </c:pt>
                <c:pt idx="6">
                  <c:v>-0.316</c:v>
                </c:pt>
                <c:pt idx="7">
                  <c:v>-0.45179999999999998</c:v>
                </c:pt>
                <c:pt idx="8">
                  <c:v>-0.87150000000000005</c:v>
                </c:pt>
                <c:pt idx="9">
                  <c:v>-0.42770000000000002</c:v>
                </c:pt>
              </c:numCache>
            </c:numRef>
          </c:xVal>
          <c:yVal>
            <c:numRef>
              <c:f>Sheet1!$F$52:$F$61</c:f>
              <c:numCache>
                <c:formatCode>General</c:formatCode>
                <c:ptCount val="10"/>
                <c:pt idx="0">
                  <c:v>4.8494999999999999</c:v>
                </c:pt>
                <c:pt idx="1">
                  <c:v>4.8394000000000004</c:v>
                </c:pt>
                <c:pt idx="2">
                  <c:v>5.0622999999999996</c:v>
                </c:pt>
                <c:pt idx="3">
                  <c:v>5.0021000000000004</c:v>
                </c:pt>
                <c:pt idx="4">
                  <c:v>4.8312999999999997</c:v>
                </c:pt>
                <c:pt idx="5">
                  <c:v>4.8467000000000002</c:v>
                </c:pt>
                <c:pt idx="6">
                  <c:v>5.7590000000000003</c:v>
                </c:pt>
                <c:pt idx="7">
                  <c:v>4.3066000000000004</c:v>
                </c:pt>
                <c:pt idx="8">
                  <c:v>4.8113999999999999</c:v>
                </c:pt>
                <c:pt idx="9">
                  <c:v>5.8182999999999998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BB7-DE4B-8FA5-406C847C282A}"/>
            </c:ext>
          </c:extLst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Re = 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10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Sheet1!$H$52:$H$61</c:f>
              <c:numCache>
                <c:formatCode>General</c:formatCode>
                <c:ptCount val="10"/>
                <c:pt idx="0">
                  <c:v>1.95E-2</c:v>
                </c:pt>
                <c:pt idx="1">
                  <c:v>-0.37859999999999999</c:v>
                </c:pt>
                <c:pt idx="2">
                  <c:v>-0.45050000000000001</c:v>
                </c:pt>
                <c:pt idx="3">
                  <c:v>-0.52880000000000005</c:v>
                </c:pt>
                <c:pt idx="4">
                  <c:v>-0.5907</c:v>
                </c:pt>
                <c:pt idx="5">
                  <c:v>-0.60509999999999997</c:v>
                </c:pt>
                <c:pt idx="6">
                  <c:v>-0.31559999999999999</c:v>
                </c:pt>
                <c:pt idx="7">
                  <c:v>-0.4521</c:v>
                </c:pt>
                <c:pt idx="8">
                  <c:v>-0.81620000000000004</c:v>
                </c:pt>
                <c:pt idx="9">
                  <c:v>-0.88600000000000001</c:v>
                </c:pt>
              </c:numCache>
            </c:numRef>
          </c:xVal>
          <c:yVal>
            <c:numRef>
              <c:f>Sheet1!$I$52:$I$61</c:f>
              <c:numCache>
                <c:formatCode>General</c:formatCode>
                <c:ptCount val="10"/>
                <c:pt idx="0">
                  <c:v>4.8853</c:v>
                </c:pt>
                <c:pt idx="1">
                  <c:v>4.8392999999999997</c:v>
                </c:pt>
                <c:pt idx="2">
                  <c:v>5.0624000000000002</c:v>
                </c:pt>
                <c:pt idx="3">
                  <c:v>4.8841000000000001</c:v>
                </c:pt>
                <c:pt idx="4">
                  <c:v>5.0046999999999997</c:v>
                </c:pt>
                <c:pt idx="5">
                  <c:v>4.8315000000000001</c:v>
                </c:pt>
                <c:pt idx="6">
                  <c:v>5.7591000000000001</c:v>
                </c:pt>
                <c:pt idx="7">
                  <c:v>4.3076999999999996</c:v>
                </c:pt>
                <c:pt idx="8">
                  <c:v>4.8148999999999997</c:v>
                </c:pt>
                <c:pt idx="9">
                  <c:v>5.0179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BB7-DE4B-8FA5-406C847C282A}"/>
            </c:ext>
          </c:extLst>
        </c:ser>
        <c:ser>
          <c:idx val="1"/>
          <c:order val="3"/>
          <c:tx>
            <c:strRef>
              <c:f>Sheet1!$J$1</c:f>
              <c:strCache>
                <c:ptCount val="1"/>
                <c:pt idx="0">
                  <c:v>Re = 55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19050">
                <a:noFill/>
              </a:ln>
              <a:effectLst/>
            </c:spPr>
          </c:marker>
          <c:xVal>
            <c:numRef>
              <c:f>Sheet1!$K$2:$K$71</c:f>
              <c:numCache>
                <c:formatCode>General</c:formatCode>
                <c:ptCount val="70"/>
                <c:pt idx="0">
                  <c:v>-0.34849999999999998</c:v>
                </c:pt>
                <c:pt idx="1">
                  <c:v>-0.57279999999999998</c:v>
                </c:pt>
                <c:pt idx="2">
                  <c:v>-0.55310000000000004</c:v>
                </c:pt>
                <c:pt idx="3">
                  <c:v>-0.55310000000000004</c:v>
                </c:pt>
                <c:pt idx="4">
                  <c:v>-0.60919999999999996</c:v>
                </c:pt>
                <c:pt idx="5">
                  <c:v>-0.60919999999999996</c:v>
                </c:pt>
                <c:pt idx="6">
                  <c:v>-0.82920000000000005</c:v>
                </c:pt>
                <c:pt idx="7">
                  <c:v>-0.85760000000000003</c:v>
                </c:pt>
                <c:pt idx="8">
                  <c:v>-0.63560000000000005</c:v>
                </c:pt>
                <c:pt idx="9">
                  <c:v>-0.63560000000000005</c:v>
                </c:pt>
                <c:pt idx="10">
                  <c:v>-0.55310000000000004</c:v>
                </c:pt>
                <c:pt idx="11">
                  <c:v>-0.34849999999999998</c:v>
                </c:pt>
                <c:pt idx="12">
                  <c:v>-0.60919999999999996</c:v>
                </c:pt>
                <c:pt idx="13">
                  <c:v>-0.63560000000000005</c:v>
                </c:pt>
                <c:pt idx="14">
                  <c:v>-0.65880000000000005</c:v>
                </c:pt>
                <c:pt idx="15">
                  <c:v>-0.57279999999999998</c:v>
                </c:pt>
                <c:pt idx="16">
                  <c:v>-0.82889999999999997</c:v>
                </c:pt>
                <c:pt idx="17">
                  <c:v>-0.66159999999999997</c:v>
                </c:pt>
                <c:pt idx="18">
                  <c:v>-0.66569999999999996</c:v>
                </c:pt>
                <c:pt idx="19">
                  <c:v>-0.95009999999999994</c:v>
                </c:pt>
                <c:pt idx="20">
                  <c:v>-0.37959999999999999</c:v>
                </c:pt>
                <c:pt idx="21">
                  <c:v>-0.55640000000000001</c:v>
                </c:pt>
                <c:pt idx="22">
                  <c:v>-0.59650000000000003</c:v>
                </c:pt>
                <c:pt idx="23">
                  <c:v>-0.43319999999999997</c:v>
                </c:pt>
                <c:pt idx="24">
                  <c:v>-0.70830000000000004</c:v>
                </c:pt>
                <c:pt idx="25">
                  <c:v>-0.6532</c:v>
                </c:pt>
                <c:pt idx="26">
                  <c:v>-0.40400000000000003</c:v>
                </c:pt>
                <c:pt idx="27">
                  <c:v>-0.63429999999999997</c:v>
                </c:pt>
                <c:pt idx="28">
                  <c:v>-0.52210000000000001</c:v>
                </c:pt>
                <c:pt idx="29">
                  <c:v>-0.82620000000000005</c:v>
                </c:pt>
                <c:pt idx="30">
                  <c:v>-0.49359999999999998</c:v>
                </c:pt>
                <c:pt idx="31">
                  <c:v>-0.40400000000000003</c:v>
                </c:pt>
                <c:pt idx="32">
                  <c:v>-0.43319999999999997</c:v>
                </c:pt>
                <c:pt idx="33">
                  <c:v>-0.52210000000000001</c:v>
                </c:pt>
                <c:pt idx="34">
                  <c:v>-0.46200000000000002</c:v>
                </c:pt>
                <c:pt idx="35">
                  <c:v>-0.41139999999999999</c:v>
                </c:pt>
                <c:pt idx="36">
                  <c:v>-0.74829999999999997</c:v>
                </c:pt>
                <c:pt idx="37">
                  <c:v>-0.51719999999999999</c:v>
                </c:pt>
                <c:pt idx="38">
                  <c:v>-0.86070000000000002</c:v>
                </c:pt>
                <c:pt idx="39">
                  <c:v>-0.7994</c:v>
                </c:pt>
                <c:pt idx="40">
                  <c:v>-0.4773</c:v>
                </c:pt>
                <c:pt idx="41">
                  <c:v>-0.4526</c:v>
                </c:pt>
                <c:pt idx="42">
                  <c:v>-0.54320000000000002</c:v>
                </c:pt>
                <c:pt idx="43">
                  <c:v>-0.51719999999999999</c:v>
                </c:pt>
                <c:pt idx="44">
                  <c:v>-0.41139999999999999</c:v>
                </c:pt>
                <c:pt idx="45">
                  <c:v>-0.62780000000000002</c:v>
                </c:pt>
                <c:pt idx="46">
                  <c:v>-0.46200000000000002</c:v>
                </c:pt>
                <c:pt idx="47">
                  <c:v>-0.86319999999999997</c:v>
                </c:pt>
                <c:pt idx="48">
                  <c:v>0.1217</c:v>
                </c:pt>
                <c:pt idx="49">
                  <c:v>-0.37640000000000001</c:v>
                </c:pt>
                <c:pt idx="50">
                  <c:v>0.1217</c:v>
                </c:pt>
                <c:pt idx="51">
                  <c:v>-0.37719999999999998</c:v>
                </c:pt>
                <c:pt idx="52">
                  <c:v>-0.37640000000000001</c:v>
                </c:pt>
                <c:pt idx="53">
                  <c:v>-0.45019999999999999</c:v>
                </c:pt>
                <c:pt idx="54">
                  <c:v>-0.5897</c:v>
                </c:pt>
                <c:pt idx="55">
                  <c:v>-0.60470000000000002</c:v>
                </c:pt>
                <c:pt idx="56">
                  <c:v>-0.77370000000000005</c:v>
                </c:pt>
                <c:pt idx="57">
                  <c:v>-0.31519999999999998</c:v>
                </c:pt>
                <c:pt idx="58">
                  <c:v>-0.4526</c:v>
                </c:pt>
                <c:pt idx="59">
                  <c:v>-0.84570000000000001</c:v>
                </c:pt>
                <c:pt idx="60">
                  <c:v>-0.31519999999999998</c:v>
                </c:pt>
                <c:pt idx="61">
                  <c:v>-0.4269</c:v>
                </c:pt>
                <c:pt idx="62">
                  <c:v>-0.60160000000000002</c:v>
                </c:pt>
                <c:pt idx="63">
                  <c:v>-0.62490000000000001</c:v>
                </c:pt>
                <c:pt idx="64">
                  <c:v>-0.34100000000000003</c:v>
                </c:pt>
                <c:pt idx="65">
                  <c:v>-0.64190000000000003</c:v>
                </c:pt>
                <c:pt idx="66">
                  <c:v>-0.40560000000000002</c:v>
                </c:pt>
                <c:pt idx="67">
                  <c:v>-0.70409999999999995</c:v>
                </c:pt>
                <c:pt idx="68">
                  <c:v>-0.81740000000000002</c:v>
                </c:pt>
                <c:pt idx="69">
                  <c:v>-0.66779999999999995</c:v>
                </c:pt>
              </c:numCache>
            </c:numRef>
          </c:xVal>
          <c:yVal>
            <c:numRef>
              <c:f>Sheet1!$L$2:$L$71</c:f>
              <c:numCache>
                <c:formatCode>General</c:formatCode>
                <c:ptCount val="70"/>
                <c:pt idx="0">
                  <c:v>0</c:v>
                </c:pt>
                <c:pt idx="1">
                  <c:v>0</c:v>
                </c:pt>
                <c:pt idx="2">
                  <c:v>-0.33960000000000001</c:v>
                </c:pt>
                <c:pt idx="3">
                  <c:v>0.33960000000000001</c:v>
                </c:pt>
                <c:pt idx="4">
                  <c:v>-0.26769999999999999</c:v>
                </c:pt>
                <c:pt idx="5">
                  <c:v>0.26769999999999999</c:v>
                </c:pt>
                <c:pt idx="6">
                  <c:v>0</c:v>
                </c:pt>
                <c:pt idx="7">
                  <c:v>0</c:v>
                </c:pt>
                <c:pt idx="8">
                  <c:v>-0.70760000000000001</c:v>
                </c:pt>
                <c:pt idx="9">
                  <c:v>0.70760000000000001</c:v>
                </c:pt>
                <c:pt idx="10">
                  <c:v>0.33960000000000001</c:v>
                </c:pt>
                <c:pt idx="11">
                  <c:v>0</c:v>
                </c:pt>
                <c:pt idx="12">
                  <c:v>0.26769999999999999</c:v>
                </c:pt>
                <c:pt idx="13">
                  <c:v>0.70760000000000001</c:v>
                </c:pt>
                <c:pt idx="14">
                  <c:v>0.69700000000000006</c:v>
                </c:pt>
                <c:pt idx="15">
                  <c:v>0</c:v>
                </c:pt>
                <c:pt idx="16">
                  <c:v>0.47670000000000001</c:v>
                </c:pt>
                <c:pt idx="17">
                  <c:v>1.0605</c:v>
                </c:pt>
                <c:pt idx="18">
                  <c:v>1.1686000000000001</c:v>
                </c:pt>
                <c:pt idx="19">
                  <c:v>0.37409999999999999</c:v>
                </c:pt>
                <c:pt idx="20">
                  <c:v>1.7277</c:v>
                </c:pt>
                <c:pt idx="21">
                  <c:v>2.1808999999999998</c:v>
                </c:pt>
                <c:pt idx="22">
                  <c:v>1.8105</c:v>
                </c:pt>
                <c:pt idx="23">
                  <c:v>2.5769000000000002</c:v>
                </c:pt>
                <c:pt idx="24">
                  <c:v>2.1627999999999998</c:v>
                </c:pt>
                <c:pt idx="25">
                  <c:v>1.6480999999999999</c:v>
                </c:pt>
                <c:pt idx="26">
                  <c:v>2.6800999999999999</c:v>
                </c:pt>
                <c:pt idx="27">
                  <c:v>1.4430000000000001</c:v>
                </c:pt>
                <c:pt idx="28">
                  <c:v>2.6907999999999999</c:v>
                </c:pt>
                <c:pt idx="29">
                  <c:v>1.6892</c:v>
                </c:pt>
                <c:pt idx="30">
                  <c:v>3.0707</c:v>
                </c:pt>
                <c:pt idx="31">
                  <c:v>2.6800999999999999</c:v>
                </c:pt>
                <c:pt idx="32">
                  <c:v>2.5769000000000002</c:v>
                </c:pt>
                <c:pt idx="33">
                  <c:v>2.6907999999999999</c:v>
                </c:pt>
                <c:pt idx="34">
                  <c:v>3.4238</c:v>
                </c:pt>
                <c:pt idx="35">
                  <c:v>3.5160999999999998</c:v>
                </c:pt>
                <c:pt idx="36">
                  <c:v>2.7199</c:v>
                </c:pt>
                <c:pt idx="37">
                  <c:v>3.6850000000000001</c:v>
                </c:pt>
                <c:pt idx="38">
                  <c:v>3.2286999999999999</c:v>
                </c:pt>
                <c:pt idx="39">
                  <c:v>2.5823999999999998</c:v>
                </c:pt>
                <c:pt idx="40">
                  <c:v>3.8363999999999998</c:v>
                </c:pt>
                <c:pt idx="41">
                  <c:v>4.3090000000000002</c:v>
                </c:pt>
                <c:pt idx="42">
                  <c:v>4.2397</c:v>
                </c:pt>
                <c:pt idx="43">
                  <c:v>3.6850000000000001</c:v>
                </c:pt>
                <c:pt idx="44">
                  <c:v>3.5160999999999998</c:v>
                </c:pt>
                <c:pt idx="45">
                  <c:v>4.1235999999999997</c:v>
                </c:pt>
                <c:pt idx="46">
                  <c:v>3.4238</c:v>
                </c:pt>
                <c:pt idx="47">
                  <c:v>4.2606000000000002</c:v>
                </c:pt>
                <c:pt idx="48">
                  <c:v>4.9065000000000003</c:v>
                </c:pt>
                <c:pt idx="49">
                  <c:v>4.8388999999999998</c:v>
                </c:pt>
                <c:pt idx="50">
                  <c:v>4.9065000000000003</c:v>
                </c:pt>
                <c:pt idx="51">
                  <c:v>4.9057000000000004</c:v>
                </c:pt>
                <c:pt idx="52">
                  <c:v>4.8388999999999998</c:v>
                </c:pt>
                <c:pt idx="53">
                  <c:v>5.0624000000000002</c:v>
                </c:pt>
                <c:pt idx="54">
                  <c:v>5.0068999999999999</c:v>
                </c:pt>
                <c:pt idx="55">
                  <c:v>4.8315999999999999</c:v>
                </c:pt>
                <c:pt idx="56">
                  <c:v>4.8182</c:v>
                </c:pt>
                <c:pt idx="57">
                  <c:v>5.7591999999999999</c:v>
                </c:pt>
                <c:pt idx="58">
                  <c:v>4.3090000000000002</c:v>
                </c:pt>
                <c:pt idx="59">
                  <c:v>5.024</c:v>
                </c:pt>
                <c:pt idx="60">
                  <c:v>5.7591999999999999</c:v>
                </c:pt>
                <c:pt idx="61">
                  <c:v>5.8185000000000002</c:v>
                </c:pt>
                <c:pt idx="62">
                  <c:v>5.9470999999999998</c:v>
                </c:pt>
                <c:pt idx="63">
                  <c:v>5.7911999999999999</c:v>
                </c:pt>
                <c:pt idx="64">
                  <c:v>6.6029</c:v>
                </c:pt>
                <c:pt idx="65">
                  <c:v>5.7276999999999996</c:v>
                </c:pt>
                <c:pt idx="66">
                  <c:v>6.5910000000000002</c:v>
                </c:pt>
                <c:pt idx="67">
                  <c:v>5.7350000000000003</c:v>
                </c:pt>
                <c:pt idx="68">
                  <c:v>5.7896999999999998</c:v>
                </c:pt>
                <c:pt idx="69">
                  <c:v>6.5475000000000003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BB7-DE4B-8FA5-406C847C2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9278335"/>
        <c:axId val="1700937247"/>
      </c:scatterChart>
      <c:valAx>
        <c:axId val="1699278335"/>
        <c:scaling>
          <c:orientation val="minMax"/>
          <c:max val="0.5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37247"/>
        <c:crosses val="autoZero"/>
        <c:crossBetween val="midCat"/>
        <c:majorUnit val="0.5"/>
      </c:valAx>
      <c:valAx>
        <c:axId val="1700937247"/>
        <c:scaling>
          <c:orientation val="minMax"/>
          <c:max val="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Imaginary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278335"/>
        <c:crosses val="autoZero"/>
        <c:crossBetween val="midCat"/>
        <c:majorUnit val="2"/>
      </c:valAx>
      <c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67000">
              <a:schemeClr val="accent6">
                <a:lumMod val="40000"/>
                <a:lumOff val="60000"/>
              </a:schemeClr>
            </a:gs>
            <a:gs pos="67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0" scaled="1"/>
          <a:tileRect/>
        </a:gradFill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69244721148563226"/>
          <c:y val="0.58906418345165523"/>
          <c:w val="0.22539987726100483"/>
          <c:h val="0.25318925374577272"/>
        </c:manualLayout>
      </c:layout>
      <c:overlay val="0"/>
      <c:spPr>
        <a:solidFill>
          <a:schemeClr val="accent2">
            <a:lumMod val="40000"/>
            <a:lumOff val="6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21281714785653"/>
          <c:y val="4.7791557305336831E-2"/>
          <c:w val="0.75206496062992123"/>
          <c:h val="0.7688383639545055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Sheet1!$O$2:$O$101</c:f>
              <c:numCache>
                <c:formatCode>General</c:formatCode>
                <c:ptCount val="100"/>
                <c:pt idx="0">
                  <c:v>-5.9999999999999995E-4</c:v>
                </c:pt>
                <c:pt idx="1">
                  <c:v>-5.9999999999999995E-4</c:v>
                </c:pt>
                <c:pt idx="2">
                  <c:v>-5.9999999999999995E-4</c:v>
                </c:pt>
                <c:pt idx="3">
                  <c:v>-5.9999999999999995E-4</c:v>
                </c:pt>
                <c:pt idx="4">
                  <c:v>-5.9999999999999995E-4</c:v>
                </c:pt>
                <c:pt idx="5">
                  <c:v>-5.9999999999999995E-4</c:v>
                </c:pt>
                <c:pt idx="6">
                  <c:v>-5.9999999999999995E-4</c:v>
                </c:pt>
                <c:pt idx="7">
                  <c:v>-5.9999999999999995E-4</c:v>
                </c:pt>
                <c:pt idx="8">
                  <c:v>-0.1246</c:v>
                </c:pt>
                <c:pt idx="9">
                  <c:v>-0.14219999999999999</c:v>
                </c:pt>
                <c:pt idx="10">
                  <c:v>1.38E-2</c:v>
                </c:pt>
                <c:pt idx="11">
                  <c:v>1.78E-2</c:v>
                </c:pt>
                <c:pt idx="12">
                  <c:v>2.5000000000000001E-3</c:v>
                </c:pt>
                <c:pt idx="13">
                  <c:v>1.52E-2</c:v>
                </c:pt>
                <c:pt idx="14">
                  <c:v>-0.111</c:v>
                </c:pt>
                <c:pt idx="15">
                  <c:v>7.4999999999999997E-3</c:v>
                </c:pt>
                <c:pt idx="16">
                  <c:v>-1.9199999999999998E-2</c:v>
                </c:pt>
                <c:pt idx="17">
                  <c:v>-0.12239999999999999</c:v>
                </c:pt>
                <c:pt idx="18">
                  <c:v>-0.123</c:v>
                </c:pt>
                <c:pt idx="19">
                  <c:v>-3.7000000000000002E-3</c:v>
                </c:pt>
                <c:pt idx="20">
                  <c:v>-0.12870000000000001</c:v>
                </c:pt>
                <c:pt idx="21">
                  <c:v>-0.22059999999999999</c:v>
                </c:pt>
                <c:pt idx="22">
                  <c:v>-0.15540000000000001</c:v>
                </c:pt>
                <c:pt idx="23">
                  <c:v>-0.1454</c:v>
                </c:pt>
                <c:pt idx="24">
                  <c:v>-0.32629999999999998</c:v>
                </c:pt>
                <c:pt idx="25">
                  <c:v>-0.3004</c:v>
                </c:pt>
                <c:pt idx="26">
                  <c:v>-0.16089999999999999</c:v>
                </c:pt>
                <c:pt idx="27">
                  <c:v>-0.2419</c:v>
                </c:pt>
                <c:pt idx="28">
                  <c:v>-0.31190000000000001</c:v>
                </c:pt>
                <c:pt idx="29">
                  <c:v>-0.1492</c:v>
                </c:pt>
                <c:pt idx="30">
                  <c:v>-0.2757</c:v>
                </c:pt>
                <c:pt idx="31">
                  <c:v>-0.27689999999999998</c:v>
                </c:pt>
                <c:pt idx="32">
                  <c:v>-0.23599999999999999</c:v>
                </c:pt>
                <c:pt idx="33">
                  <c:v>-0.37059999999999998</c:v>
                </c:pt>
                <c:pt idx="34">
                  <c:v>-0.29399999999999998</c:v>
                </c:pt>
                <c:pt idx="35">
                  <c:v>-0.16589999999999999</c:v>
                </c:pt>
                <c:pt idx="36">
                  <c:v>-0.1492</c:v>
                </c:pt>
                <c:pt idx="37">
                  <c:v>-0.43569999999999998</c:v>
                </c:pt>
                <c:pt idx="38">
                  <c:v>-0.22789999999999999</c:v>
                </c:pt>
                <c:pt idx="39">
                  <c:v>-0.45119999999999999</c:v>
                </c:pt>
                <c:pt idx="40">
                  <c:v>-0.1164</c:v>
                </c:pt>
                <c:pt idx="41">
                  <c:v>-0.21829999999999999</c:v>
                </c:pt>
                <c:pt idx="42">
                  <c:v>-0.36259999999999998</c:v>
                </c:pt>
                <c:pt idx="43">
                  <c:v>-0.22770000000000001</c:v>
                </c:pt>
                <c:pt idx="44">
                  <c:v>-0.19919999999999999</c:v>
                </c:pt>
                <c:pt idx="45">
                  <c:v>-0.55900000000000005</c:v>
                </c:pt>
                <c:pt idx="46">
                  <c:v>-0.22789999999999999</c:v>
                </c:pt>
                <c:pt idx="47">
                  <c:v>-0.58899999999999997</c:v>
                </c:pt>
                <c:pt idx="48">
                  <c:v>-0.64090000000000003</c:v>
                </c:pt>
                <c:pt idx="49">
                  <c:v>-0.59670000000000001</c:v>
                </c:pt>
                <c:pt idx="50">
                  <c:v>-0.1164</c:v>
                </c:pt>
                <c:pt idx="51">
                  <c:v>-0.21829999999999999</c:v>
                </c:pt>
                <c:pt idx="52">
                  <c:v>-0.36259999999999998</c:v>
                </c:pt>
                <c:pt idx="53">
                  <c:v>-0.22770000000000001</c:v>
                </c:pt>
                <c:pt idx="54">
                  <c:v>-0.19919999999999999</c:v>
                </c:pt>
                <c:pt idx="55">
                  <c:v>-0.55900000000000005</c:v>
                </c:pt>
                <c:pt idx="56">
                  <c:v>-0.22789999999999999</c:v>
                </c:pt>
                <c:pt idx="57">
                  <c:v>-0.58899999999999997</c:v>
                </c:pt>
                <c:pt idx="58">
                  <c:v>-0.64090000000000003</c:v>
                </c:pt>
                <c:pt idx="59">
                  <c:v>-0.59670000000000001</c:v>
                </c:pt>
                <c:pt idx="60">
                  <c:v>-0.10050000000000001</c:v>
                </c:pt>
                <c:pt idx="61">
                  <c:v>-8.9599999999999999E-2</c:v>
                </c:pt>
                <c:pt idx="62">
                  <c:v>-0.14099999999999999</c:v>
                </c:pt>
                <c:pt idx="63">
                  <c:v>-8.3400000000000002E-2</c:v>
                </c:pt>
                <c:pt idx="64">
                  <c:v>-0.1951</c:v>
                </c:pt>
                <c:pt idx="65">
                  <c:v>-0.19839999999999999</c:v>
                </c:pt>
                <c:pt idx="66">
                  <c:v>-0.12239999999999999</c:v>
                </c:pt>
                <c:pt idx="67">
                  <c:v>-0.19439999999999999</c:v>
                </c:pt>
                <c:pt idx="68">
                  <c:v>-0.18629999999999999</c:v>
                </c:pt>
                <c:pt idx="69">
                  <c:v>-0.18410000000000001</c:v>
                </c:pt>
                <c:pt idx="70">
                  <c:v>-4.4400000000000002E-2</c:v>
                </c:pt>
                <c:pt idx="71">
                  <c:v>-1.9199999999999998E-2</c:v>
                </c:pt>
                <c:pt idx="72">
                  <c:v>-8.3400000000000002E-2</c:v>
                </c:pt>
                <c:pt idx="73">
                  <c:v>-0.14660000000000001</c:v>
                </c:pt>
                <c:pt idx="74">
                  <c:v>-0.16830000000000001</c:v>
                </c:pt>
                <c:pt idx="75">
                  <c:v>2.5000000000000001E-3</c:v>
                </c:pt>
                <c:pt idx="76">
                  <c:v>-0.123</c:v>
                </c:pt>
                <c:pt idx="77">
                  <c:v>-8.9599999999999999E-2</c:v>
                </c:pt>
                <c:pt idx="78">
                  <c:v>-0.18410000000000001</c:v>
                </c:pt>
                <c:pt idx="79">
                  <c:v>-0.1416</c:v>
                </c:pt>
              </c:numCache>
            </c:numRef>
          </c:xVal>
          <c:yVal>
            <c:numRef>
              <c:f>Sheet1!$P$2:$P$101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-4.4999999999999998E-2</c:v>
                </c:pt>
                <c:pt idx="10">
                  <c:v>0.99199999999999999</c:v>
                </c:pt>
                <c:pt idx="11">
                  <c:v>1.0427</c:v>
                </c:pt>
                <c:pt idx="12">
                  <c:v>0.93410000000000004</c:v>
                </c:pt>
                <c:pt idx="13">
                  <c:v>1.0889</c:v>
                </c:pt>
                <c:pt idx="14">
                  <c:v>0.97370000000000001</c:v>
                </c:pt>
                <c:pt idx="15">
                  <c:v>1.1308</c:v>
                </c:pt>
                <c:pt idx="16">
                  <c:v>0.86880000000000002</c:v>
                </c:pt>
                <c:pt idx="17">
                  <c:v>1.0751999999999999</c:v>
                </c:pt>
                <c:pt idx="18">
                  <c:v>0.88819999999999999</c:v>
                </c:pt>
                <c:pt idx="19">
                  <c:v>1.1715</c:v>
                </c:pt>
                <c:pt idx="20">
                  <c:v>1.8563000000000001</c:v>
                </c:pt>
                <c:pt idx="21">
                  <c:v>2.0882000000000001</c:v>
                </c:pt>
                <c:pt idx="22">
                  <c:v>1.7594000000000001</c:v>
                </c:pt>
                <c:pt idx="23">
                  <c:v>2.2682000000000002</c:v>
                </c:pt>
                <c:pt idx="24">
                  <c:v>1.8495999999999999</c:v>
                </c:pt>
                <c:pt idx="25">
                  <c:v>2.3494999999999999</c:v>
                </c:pt>
                <c:pt idx="26">
                  <c:v>1.5497000000000001</c:v>
                </c:pt>
                <c:pt idx="27">
                  <c:v>2.5141</c:v>
                </c:pt>
                <c:pt idx="28">
                  <c:v>2.4860000000000002</c:v>
                </c:pt>
                <c:pt idx="29">
                  <c:v>2.5891000000000002</c:v>
                </c:pt>
                <c:pt idx="30">
                  <c:v>3.0379</c:v>
                </c:pt>
                <c:pt idx="31">
                  <c:v>2.9131</c:v>
                </c:pt>
                <c:pt idx="32">
                  <c:v>3.2645</c:v>
                </c:pt>
                <c:pt idx="33">
                  <c:v>3.0918000000000001</c:v>
                </c:pt>
                <c:pt idx="34">
                  <c:v>2.7351999999999999</c:v>
                </c:pt>
                <c:pt idx="35">
                  <c:v>2.6400999999999999</c:v>
                </c:pt>
                <c:pt idx="36">
                  <c:v>2.5891000000000002</c:v>
                </c:pt>
                <c:pt idx="37">
                  <c:v>3.0775000000000001</c:v>
                </c:pt>
                <c:pt idx="38">
                  <c:v>3.4279000000000002</c:v>
                </c:pt>
                <c:pt idx="39">
                  <c:v>3.2033999999999998</c:v>
                </c:pt>
                <c:pt idx="40">
                  <c:v>3.8384999999999998</c:v>
                </c:pt>
                <c:pt idx="41">
                  <c:v>3.8969</c:v>
                </c:pt>
                <c:pt idx="42">
                  <c:v>4.1768999999999998</c:v>
                </c:pt>
                <c:pt idx="43">
                  <c:v>4.3989000000000003</c:v>
                </c:pt>
                <c:pt idx="44">
                  <c:v>4.4391999999999996</c:v>
                </c:pt>
                <c:pt idx="45">
                  <c:v>3.8818000000000001</c:v>
                </c:pt>
                <c:pt idx="46">
                  <c:v>3.4279000000000002</c:v>
                </c:pt>
                <c:pt idx="47">
                  <c:v>4.2129000000000003</c:v>
                </c:pt>
                <c:pt idx="48">
                  <c:v>4.0320999999999998</c:v>
                </c:pt>
                <c:pt idx="49">
                  <c:v>4.3090000000000002</c:v>
                </c:pt>
                <c:pt idx="50">
                  <c:v>4.8384999999999998</c:v>
                </c:pt>
                <c:pt idx="51">
                  <c:v>4.8968999999999996</c:v>
                </c:pt>
                <c:pt idx="52">
                  <c:v>5.1768999999999998</c:v>
                </c:pt>
                <c:pt idx="53">
                  <c:v>5.3989000000000003</c:v>
                </c:pt>
                <c:pt idx="54">
                  <c:v>5.4391999999999996</c:v>
                </c:pt>
                <c:pt idx="55">
                  <c:v>4.8818000000000001</c:v>
                </c:pt>
                <c:pt idx="56">
                  <c:v>4.4279000000000002</c:v>
                </c:pt>
                <c:pt idx="57">
                  <c:v>5.2129000000000003</c:v>
                </c:pt>
                <c:pt idx="58">
                  <c:v>5.0320999999999998</c:v>
                </c:pt>
                <c:pt idx="59">
                  <c:v>5.3090000000000002</c:v>
                </c:pt>
                <c:pt idx="60">
                  <c:v>0.48299999999999998</c:v>
                </c:pt>
                <c:pt idx="61">
                  <c:v>0.57640000000000002</c:v>
                </c:pt>
                <c:pt idx="62">
                  <c:v>0.42180000000000001</c:v>
                </c:pt>
                <c:pt idx="63">
                  <c:v>0.65920000000000001</c:v>
                </c:pt>
                <c:pt idx="64">
                  <c:v>0.45650000000000002</c:v>
                </c:pt>
                <c:pt idx="65">
                  <c:v>0.52880000000000005</c:v>
                </c:pt>
                <c:pt idx="66">
                  <c:v>0.33160000000000001</c:v>
                </c:pt>
                <c:pt idx="67">
                  <c:v>0.59840000000000004</c:v>
                </c:pt>
                <c:pt idx="68">
                  <c:v>0.37690000000000001</c:v>
                </c:pt>
                <c:pt idx="69">
                  <c:v>0.66839999999999999</c:v>
                </c:pt>
                <c:pt idx="70">
                  <c:v>0.78710000000000002</c:v>
                </c:pt>
                <c:pt idx="71">
                  <c:v>0.86880000000000002</c:v>
                </c:pt>
                <c:pt idx="72">
                  <c:v>0.65920000000000001</c:v>
                </c:pt>
                <c:pt idx="73">
                  <c:v>0.81100000000000005</c:v>
                </c:pt>
                <c:pt idx="74">
                  <c:v>0.73909999999999998</c:v>
                </c:pt>
                <c:pt idx="75">
                  <c:v>0.93410000000000004</c:v>
                </c:pt>
                <c:pt idx="76">
                  <c:v>0.88819999999999999</c:v>
                </c:pt>
                <c:pt idx="77">
                  <c:v>0.57640000000000002</c:v>
                </c:pt>
                <c:pt idx="78">
                  <c:v>0.66839999999999999</c:v>
                </c:pt>
                <c:pt idx="79">
                  <c:v>0.89380000000000004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CA9-CA46-AA72-2DBD8120D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4756304"/>
        <c:axId val="125086783"/>
      </c:scatterChart>
      <c:valAx>
        <c:axId val="2084756304"/>
        <c:scaling>
          <c:orientation val="minMax"/>
          <c:max val="5.000000000000001E-2"/>
          <c:min val="-5.000000000000001E-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86783"/>
        <c:crosses val="autoZero"/>
        <c:crossBetween val="midCat"/>
        <c:majorUnit val="5.000000000000001E-2"/>
      </c:valAx>
      <c:valAx>
        <c:axId val="125086783"/>
        <c:scaling>
          <c:orientation val="minMax"/>
          <c:max val="1.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4756304"/>
        <c:crosses val="autoZero"/>
        <c:crossBetween val="midCat"/>
        <c:majorUnit val="0.5"/>
      </c:valAx>
      <c:spPr>
        <a:gradFill flip="none" rotWithShape="1">
          <a:gsLst>
            <a:gs pos="0">
              <a:srgbClr val="92D050">
                <a:alpha val="50000"/>
              </a:srgbClr>
            </a:gs>
            <a:gs pos="50000">
              <a:srgbClr val="92D050">
                <a:alpha val="50000"/>
              </a:srgbClr>
            </a:gs>
            <a:gs pos="50000">
              <a:schemeClr val="accent2">
                <a:lumMod val="20000"/>
                <a:lumOff val="80000"/>
                <a:alpha val="50000"/>
              </a:schemeClr>
            </a:gs>
            <a:gs pos="100000">
              <a:schemeClr val="accent2">
                <a:lumMod val="20000"/>
                <a:lumOff val="80000"/>
                <a:alpha val="50000"/>
              </a:schemeClr>
            </a:gs>
          </a:gsLst>
          <a:lin ang="0" scaled="1"/>
          <a:tileRect/>
        </a:gradFill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21281714785653"/>
          <c:y val="4.7791557305336831E-2"/>
          <c:w val="0.75206496062992123"/>
          <c:h val="0.7688383639545055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Sheet1!$O$2:$O$101</c:f>
              <c:numCache>
                <c:formatCode>General</c:formatCode>
                <c:ptCount val="100"/>
                <c:pt idx="0">
                  <c:v>-5.9999999999999995E-4</c:v>
                </c:pt>
                <c:pt idx="1">
                  <c:v>-5.9999999999999995E-4</c:v>
                </c:pt>
                <c:pt idx="2">
                  <c:v>-5.9999999999999995E-4</c:v>
                </c:pt>
                <c:pt idx="3">
                  <c:v>-5.9999999999999995E-4</c:v>
                </c:pt>
                <c:pt idx="4">
                  <c:v>-5.9999999999999995E-4</c:v>
                </c:pt>
                <c:pt idx="5">
                  <c:v>-5.9999999999999995E-4</c:v>
                </c:pt>
                <c:pt idx="6">
                  <c:v>-5.9999999999999995E-4</c:v>
                </c:pt>
                <c:pt idx="7">
                  <c:v>-5.9999999999999995E-4</c:v>
                </c:pt>
                <c:pt idx="8">
                  <c:v>-0.1246</c:v>
                </c:pt>
                <c:pt idx="9">
                  <c:v>-0.14219999999999999</c:v>
                </c:pt>
                <c:pt idx="10">
                  <c:v>1.38E-2</c:v>
                </c:pt>
                <c:pt idx="11">
                  <c:v>1.78E-2</c:v>
                </c:pt>
                <c:pt idx="12">
                  <c:v>2.5000000000000001E-3</c:v>
                </c:pt>
                <c:pt idx="13">
                  <c:v>1.52E-2</c:v>
                </c:pt>
                <c:pt idx="14">
                  <c:v>-0.111</c:v>
                </c:pt>
                <c:pt idx="15">
                  <c:v>7.4999999999999997E-3</c:v>
                </c:pt>
                <c:pt idx="16">
                  <c:v>-1.9199999999999998E-2</c:v>
                </c:pt>
                <c:pt idx="17">
                  <c:v>-0.12239999999999999</c:v>
                </c:pt>
                <c:pt idx="18">
                  <c:v>-0.123</c:v>
                </c:pt>
                <c:pt idx="19">
                  <c:v>-3.7000000000000002E-3</c:v>
                </c:pt>
                <c:pt idx="20">
                  <c:v>-0.12870000000000001</c:v>
                </c:pt>
                <c:pt idx="21">
                  <c:v>-0.22059999999999999</c:v>
                </c:pt>
                <c:pt idx="22">
                  <c:v>-0.15540000000000001</c:v>
                </c:pt>
                <c:pt idx="23">
                  <c:v>-0.1454</c:v>
                </c:pt>
                <c:pt idx="24">
                  <c:v>-0.32629999999999998</c:v>
                </c:pt>
                <c:pt idx="25">
                  <c:v>-0.3004</c:v>
                </c:pt>
                <c:pt idx="26">
                  <c:v>-0.16089999999999999</c:v>
                </c:pt>
                <c:pt idx="27">
                  <c:v>-0.2419</c:v>
                </c:pt>
                <c:pt idx="28">
                  <c:v>-0.31190000000000001</c:v>
                </c:pt>
                <c:pt idx="29">
                  <c:v>-0.1492</c:v>
                </c:pt>
                <c:pt idx="30">
                  <c:v>-0.2757</c:v>
                </c:pt>
                <c:pt idx="31">
                  <c:v>-0.27689999999999998</c:v>
                </c:pt>
                <c:pt idx="32">
                  <c:v>-0.23599999999999999</c:v>
                </c:pt>
                <c:pt idx="33">
                  <c:v>-0.37059999999999998</c:v>
                </c:pt>
                <c:pt idx="34">
                  <c:v>-0.29399999999999998</c:v>
                </c:pt>
                <c:pt idx="35">
                  <c:v>-0.16589999999999999</c:v>
                </c:pt>
                <c:pt idx="36">
                  <c:v>-0.1492</c:v>
                </c:pt>
                <c:pt idx="37">
                  <c:v>-0.43569999999999998</c:v>
                </c:pt>
                <c:pt idx="38">
                  <c:v>-0.22789999999999999</c:v>
                </c:pt>
                <c:pt idx="39">
                  <c:v>-0.45119999999999999</c:v>
                </c:pt>
                <c:pt idx="40">
                  <c:v>-0.1164</c:v>
                </c:pt>
                <c:pt idx="41">
                  <c:v>-0.21829999999999999</c:v>
                </c:pt>
                <c:pt idx="42">
                  <c:v>-0.36259999999999998</c:v>
                </c:pt>
                <c:pt idx="43">
                  <c:v>-0.22770000000000001</c:v>
                </c:pt>
                <c:pt idx="44">
                  <c:v>-0.19919999999999999</c:v>
                </c:pt>
                <c:pt idx="45">
                  <c:v>-0.55900000000000005</c:v>
                </c:pt>
                <c:pt idx="46">
                  <c:v>-0.22789999999999999</c:v>
                </c:pt>
                <c:pt idx="47">
                  <c:v>-0.58899999999999997</c:v>
                </c:pt>
                <c:pt idx="48">
                  <c:v>-0.64090000000000003</c:v>
                </c:pt>
                <c:pt idx="49">
                  <c:v>-0.59670000000000001</c:v>
                </c:pt>
                <c:pt idx="50">
                  <c:v>-0.1164</c:v>
                </c:pt>
                <c:pt idx="51">
                  <c:v>-0.21829999999999999</c:v>
                </c:pt>
                <c:pt idx="52">
                  <c:v>-0.36259999999999998</c:v>
                </c:pt>
                <c:pt idx="53">
                  <c:v>-0.22770000000000001</c:v>
                </c:pt>
                <c:pt idx="54">
                  <c:v>-0.19919999999999999</c:v>
                </c:pt>
                <c:pt idx="55">
                  <c:v>-0.55900000000000005</c:v>
                </c:pt>
                <c:pt idx="56">
                  <c:v>-0.22789999999999999</c:v>
                </c:pt>
                <c:pt idx="57">
                  <c:v>-0.58899999999999997</c:v>
                </c:pt>
                <c:pt idx="58">
                  <c:v>-0.64090000000000003</c:v>
                </c:pt>
                <c:pt idx="59">
                  <c:v>-0.59670000000000001</c:v>
                </c:pt>
                <c:pt idx="60">
                  <c:v>-0.10050000000000001</c:v>
                </c:pt>
                <c:pt idx="61">
                  <c:v>-8.9599999999999999E-2</c:v>
                </c:pt>
                <c:pt idx="62">
                  <c:v>-0.14099999999999999</c:v>
                </c:pt>
                <c:pt idx="63">
                  <c:v>-8.3400000000000002E-2</c:v>
                </c:pt>
                <c:pt idx="64">
                  <c:v>-0.1951</c:v>
                </c:pt>
                <c:pt idx="65">
                  <c:v>-0.19839999999999999</c:v>
                </c:pt>
                <c:pt idx="66">
                  <c:v>-0.12239999999999999</c:v>
                </c:pt>
                <c:pt idx="67">
                  <c:v>-0.19439999999999999</c:v>
                </c:pt>
                <c:pt idx="68">
                  <c:v>-0.18629999999999999</c:v>
                </c:pt>
                <c:pt idx="69">
                  <c:v>-0.18410000000000001</c:v>
                </c:pt>
                <c:pt idx="70">
                  <c:v>-4.4400000000000002E-2</c:v>
                </c:pt>
                <c:pt idx="71">
                  <c:v>-1.9199999999999998E-2</c:v>
                </c:pt>
                <c:pt idx="72">
                  <c:v>-8.3400000000000002E-2</c:v>
                </c:pt>
                <c:pt idx="73">
                  <c:v>-0.14660000000000001</c:v>
                </c:pt>
                <c:pt idx="74">
                  <c:v>-0.16830000000000001</c:v>
                </c:pt>
                <c:pt idx="75">
                  <c:v>2.5000000000000001E-3</c:v>
                </c:pt>
                <c:pt idx="76">
                  <c:v>-0.123</c:v>
                </c:pt>
                <c:pt idx="77">
                  <c:v>-8.9599999999999999E-2</c:v>
                </c:pt>
                <c:pt idx="78">
                  <c:v>-0.18410000000000001</c:v>
                </c:pt>
                <c:pt idx="79">
                  <c:v>-0.1416</c:v>
                </c:pt>
              </c:numCache>
            </c:numRef>
          </c:xVal>
          <c:yVal>
            <c:numRef>
              <c:f>Sheet1!$P$2:$P$101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-4.4999999999999998E-2</c:v>
                </c:pt>
                <c:pt idx="10">
                  <c:v>0.99199999999999999</c:v>
                </c:pt>
                <c:pt idx="11">
                  <c:v>1.0427</c:v>
                </c:pt>
                <c:pt idx="12">
                  <c:v>0.93410000000000004</c:v>
                </c:pt>
                <c:pt idx="13">
                  <c:v>1.0889</c:v>
                </c:pt>
                <c:pt idx="14">
                  <c:v>0.97370000000000001</c:v>
                </c:pt>
                <c:pt idx="15">
                  <c:v>1.1308</c:v>
                </c:pt>
                <c:pt idx="16">
                  <c:v>0.86880000000000002</c:v>
                </c:pt>
                <c:pt idx="17">
                  <c:v>1.0751999999999999</c:v>
                </c:pt>
                <c:pt idx="18">
                  <c:v>0.88819999999999999</c:v>
                </c:pt>
                <c:pt idx="19">
                  <c:v>1.1715</c:v>
                </c:pt>
                <c:pt idx="20">
                  <c:v>1.8563000000000001</c:v>
                </c:pt>
                <c:pt idx="21">
                  <c:v>2.0882000000000001</c:v>
                </c:pt>
                <c:pt idx="22">
                  <c:v>1.7594000000000001</c:v>
                </c:pt>
                <c:pt idx="23">
                  <c:v>2.2682000000000002</c:v>
                </c:pt>
                <c:pt idx="24">
                  <c:v>1.8495999999999999</c:v>
                </c:pt>
                <c:pt idx="25">
                  <c:v>2.3494999999999999</c:v>
                </c:pt>
                <c:pt idx="26">
                  <c:v>1.5497000000000001</c:v>
                </c:pt>
                <c:pt idx="27">
                  <c:v>2.5141</c:v>
                </c:pt>
                <c:pt idx="28">
                  <c:v>2.4860000000000002</c:v>
                </c:pt>
                <c:pt idx="29">
                  <c:v>2.5891000000000002</c:v>
                </c:pt>
                <c:pt idx="30">
                  <c:v>3.0379</c:v>
                </c:pt>
                <c:pt idx="31">
                  <c:v>2.9131</c:v>
                </c:pt>
                <c:pt idx="32">
                  <c:v>3.2645</c:v>
                </c:pt>
                <c:pt idx="33">
                  <c:v>3.0918000000000001</c:v>
                </c:pt>
                <c:pt idx="34">
                  <c:v>2.7351999999999999</c:v>
                </c:pt>
                <c:pt idx="35">
                  <c:v>2.6400999999999999</c:v>
                </c:pt>
                <c:pt idx="36">
                  <c:v>2.5891000000000002</c:v>
                </c:pt>
                <c:pt idx="37">
                  <c:v>3.0775000000000001</c:v>
                </c:pt>
                <c:pt idx="38">
                  <c:v>3.4279000000000002</c:v>
                </c:pt>
                <c:pt idx="39">
                  <c:v>3.2033999999999998</c:v>
                </c:pt>
                <c:pt idx="40">
                  <c:v>3.8384999999999998</c:v>
                </c:pt>
                <c:pt idx="41">
                  <c:v>3.8969</c:v>
                </c:pt>
                <c:pt idx="42">
                  <c:v>4.1768999999999998</c:v>
                </c:pt>
                <c:pt idx="43">
                  <c:v>4.3989000000000003</c:v>
                </c:pt>
                <c:pt idx="44">
                  <c:v>4.4391999999999996</c:v>
                </c:pt>
                <c:pt idx="45">
                  <c:v>3.8818000000000001</c:v>
                </c:pt>
                <c:pt idx="46">
                  <c:v>3.4279000000000002</c:v>
                </c:pt>
                <c:pt idx="47">
                  <c:v>4.2129000000000003</c:v>
                </c:pt>
                <c:pt idx="48">
                  <c:v>4.0320999999999998</c:v>
                </c:pt>
                <c:pt idx="49">
                  <c:v>4.3090000000000002</c:v>
                </c:pt>
                <c:pt idx="50">
                  <c:v>4.8384999999999998</c:v>
                </c:pt>
                <c:pt idx="51">
                  <c:v>4.8968999999999996</c:v>
                </c:pt>
                <c:pt idx="52">
                  <c:v>5.1768999999999998</c:v>
                </c:pt>
                <c:pt idx="53">
                  <c:v>5.3989000000000003</c:v>
                </c:pt>
                <c:pt idx="54">
                  <c:v>5.4391999999999996</c:v>
                </c:pt>
                <c:pt idx="55">
                  <c:v>4.8818000000000001</c:v>
                </c:pt>
                <c:pt idx="56">
                  <c:v>4.4279000000000002</c:v>
                </c:pt>
                <c:pt idx="57">
                  <c:v>5.2129000000000003</c:v>
                </c:pt>
                <c:pt idx="58">
                  <c:v>5.0320999999999998</c:v>
                </c:pt>
                <c:pt idx="59">
                  <c:v>5.3090000000000002</c:v>
                </c:pt>
                <c:pt idx="60">
                  <c:v>0.48299999999999998</c:v>
                </c:pt>
                <c:pt idx="61">
                  <c:v>0.57640000000000002</c:v>
                </c:pt>
                <c:pt idx="62">
                  <c:v>0.42180000000000001</c:v>
                </c:pt>
                <c:pt idx="63">
                  <c:v>0.65920000000000001</c:v>
                </c:pt>
                <c:pt idx="64">
                  <c:v>0.45650000000000002</c:v>
                </c:pt>
                <c:pt idx="65">
                  <c:v>0.52880000000000005</c:v>
                </c:pt>
                <c:pt idx="66">
                  <c:v>0.33160000000000001</c:v>
                </c:pt>
                <c:pt idx="67">
                  <c:v>0.59840000000000004</c:v>
                </c:pt>
                <c:pt idx="68">
                  <c:v>0.37690000000000001</c:v>
                </c:pt>
                <c:pt idx="69">
                  <c:v>0.66839999999999999</c:v>
                </c:pt>
                <c:pt idx="70">
                  <c:v>0.78710000000000002</c:v>
                </c:pt>
                <c:pt idx="71">
                  <c:v>0.86880000000000002</c:v>
                </c:pt>
                <c:pt idx="72">
                  <c:v>0.65920000000000001</c:v>
                </c:pt>
                <c:pt idx="73">
                  <c:v>0.81100000000000005</c:v>
                </c:pt>
                <c:pt idx="74">
                  <c:v>0.73909999999999998</c:v>
                </c:pt>
                <c:pt idx="75">
                  <c:v>0.93410000000000004</c:v>
                </c:pt>
                <c:pt idx="76">
                  <c:v>0.88819999999999999</c:v>
                </c:pt>
                <c:pt idx="77">
                  <c:v>0.57640000000000002</c:v>
                </c:pt>
                <c:pt idx="78">
                  <c:v>0.66839999999999999</c:v>
                </c:pt>
                <c:pt idx="79">
                  <c:v>0.89380000000000004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F4-614B-AE68-54D586570D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4756304"/>
        <c:axId val="125086783"/>
      </c:scatterChart>
      <c:valAx>
        <c:axId val="2084756304"/>
        <c:scaling>
          <c:orientation val="minMax"/>
          <c:max val="0.1"/>
          <c:min val="-0.5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</a:t>
                </a:r>
                <a:r>
                  <a:rPr lang="zh-CN"/>
                  <a:t> </a:t>
                </a:r>
                <a:r>
                  <a:rPr lang="en-US"/>
                  <a:t>part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86783"/>
        <c:crosses val="autoZero"/>
        <c:crossBetween val="midCat"/>
        <c:majorUnit val="0.1"/>
      </c:valAx>
      <c:valAx>
        <c:axId val="125086783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Imaginery</a:t>
                </a:r>
                <a:r>
                  <a:rPr lang="zh-CN"/>
                  <a:t> </a:t>
                </a:r>
                <a:r>
                  <a:rPr lang="en-US"/>
                  <a:t>part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4756304"/>
        <c:crosses val="autoZero"/>
        <c:crossBetween val="midCat"/>
        <c:majorUnit val="1"/>
      </c:valAx>
      <c:spPr>
        <a:gradFill>
          <a:gsLst>
            <a:gs pos="83000">
              <a:srgbClr val="B8D880">
                <a:alpha val="50000"/>
              </a:srgbClr>
            </a:gs>
            <a:gs pos="0">
              <a:srgbClr val="92D050">
                <a:alpha val="50000"/>
              </a:srgbClr>
            </a:gs>
            <a:gs pos="83000">
              <a:srgbClr val="92D050"/>
            </a:gs>
            <a:gs pos="83000">
              <a:schemeClr val="accent2">
                <a:lumMod val="20000"/>
                <a:lumOff val="80000"/>
                <a:alpha val="50000"/>
              </a:schemeClr>
            </a:gs>
            <a:gs pos="100000">
              <a:schemeClr val="accent2">
                <a:lumMod val="20000"/>
                <a:lumOff val="80000"/>
                <a:alpha val="50000"/>
              </a:schemeClr>
            </a:gs>
          </a:gsLst>
          <a:lin ang="0" scaled="1"/>
        </a:gradFill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21281714785653"/>
          <c:y val="4.7791557305336831E-2"/>
          <c:w val="0.75206496062992123"/>
          <c:h val="0.7688383639545055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Sheet1!$O$1</c:f>
              <c:strCache>
                <c:ptCount val="1"/>
                <c:pt idx="0">
                  <c:v>18kpa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Sheet1!$O$2:$O$101</c:f>
              <c:numCache>
                <c:formatCode>General</c:formatCode>
                <c:ptCount val="100"/>
                <c:pt idx="0">
                  <c:v>-5.9999999999999995E-4</c:v>
                </c:pt>
                <c:pt idx="1">
                  <c:v>-5.9999999999999995E-4</c:v>
                </c:pt>
                <c:pt idx="2">
                  <c:v>-5.9999999999999995E-4</c:v>
                </c:pt>
                <c:pt idx="3">
                  <c:v>-5.9999999999999995E-4</c:v>
                </c:pt>
                <c:pt idx="4">
                  <c:v>-5.9999999999999995E-4</c:v>
                </c:pt>
                <c:pt idx="5">
                  <c:v>-5.9999999999999995E-4</c:v>
                </c:pt>
                <c:pt idx="6">
                  <c:v>-5.9999999999999995E-4</c:v>
                </c:pt>
                <c:pt idx="7">
                  <c:v>-5.9999999999999995E-4</c:v>
                </c:pt>
                <c:pt idx="8">
                  <c:v>-0.1246</c:v>
                </c:pt>
                <c:pt idx="9">
                  <c:v>-0.14219999999999999</c:v>
                </c:pt>
                <c:pt idx="10">
                  <c:v>1.38E-2</c:v>
                </c:pt>
                <c:pt idx="11">
                  <c:v>1.78E-2</c:v>
                </c:pt>
                <c:pt idx="12">
                  <c:v>2.5000000000000001E-3</c:v>
                </c:pt>
                <c:pt idx="13">
                  <c:v>1.52E-2</c:v>
                </c:pt>
                <c:pt idx="14">
                  <c:v>-0.111</c:v>
                </c:pt>
                <c:pt idx="15">
                  <c:v>7.4999999999999997E-3</c:v>
                </c:pt>
                <c:pt idx="16">
                  <c:v>-1.9199999999999998E-2</c:v>
                </c:pt>
                <c:pt idx="17">
                  <c:v>-0.12239999999999999</c:v>
                </c:pt>
                <c:pt idx="18">
                  <c:v>-0.123</c:v>
                </c:pt>
                <c:pt idx="19">
                  <c:v>-3.7000000000000002E-3</c:v>
                </c:pt>
                <c:pt idx="20">
                  <c:v>-0.12870000000000001</c:v>
                </c:pt>
                <c:pt idx="21">
                  <c:v>-0.22059999999999999</c:v>
                </c:pt>
                <c:pt idx="22">
                  <c:v>-0.15540000000000001</c:v>
                </c:pt>
                <c:pt idx="23">
                  <c:v>-0.1454</c:v>
                </c:pt>
                <c:pt idx="24">
                  <c:v>-0.32629999999999998</c:v>
                </c:pt>
                <c:pt idx="25">
                  <c:v>-0.3004</c:v>
                </c:pt>
                <c:pt idx="26">
                  <c:v>-0.16089999999999999</c:v>
                </c:pt>
                <c:pt idx="27">
                  <c:v>-0.2419</c:v>
                </c:pt>
                <c:pt idx="28">
                  <c:v>-0.31190000000000001</c:v>
                </c:pt>
                <c:pt idx="29">
                  <c:v>-0.1492</c:v>
                </c:pt>
                <c:pt idx="30">
                  <c:v>-0.2757</c:v>
                </c:pt>
                <c:pt idx="31">
                  <c:v>-0.27689999999999998</c:v>
                </c:pt>
                <c:pt idx="32">
                  <c:v>-0.23599999999999999</c:v>
                </c:pt>
                <c:pt idx="33">
                  <c:v>-0.37059999999999998</c:v>
                </c:pt>
                <c:pt idx="34">
                  <c:v>-0.29399999999999998</c:v>
                </c:pt>
                <c:pt idx="35">
                  <c:v>-0.16589999999999999</c:v>
                </c:pt>
                <c:pt idx="36">
                  <c:v>-0.1492</c:v>
                </c:pt>
                <c:pt idx="37">
                  <c:v>-0.43569999999999998</c:v>
                </c:pt>
                <c:pt idx="38">
                  <c:v>-0.22789999999999999</c:v>
                </c:pt>
                <c:pt idx="39">
                  <c:v>-0.45119999999999999</c:v>
                </c:pt>
                <c:pt idx="40">
                  <c:v>-0.1164</c:v>
                </c:pt>
                <c:pt idx="41">
                  <c:v>-0.21829999999999999</c:v>
                </c:pt>
                <c:pt idx="42">
                  <c:v>-0.36259999999999998</c:v>
                </c:pt>
                <c:pt idx="43">
                  <c:v>-0.22770000000000001</c:v>
                </c:pt>
                <c:pt idx="44">
                  <c:v>-0.19919999999999999</c:v>
                </c:pt>
                <c:pt idx="45">
                  <c:v>-0.55900000000000005</c:v>
                </c:pt>
                <c:pt idx="46">
                  <c:v>-0.22789999999999999</c:v>
                </c:pt>
                <c:pt idx="47">
                  <c:v>-0.58899999999999997</c:v>
                </c:pt>
                <c:pt idx="48">
                  <c:v>-0.64090000000000003</c:v>
                </c:pt>
                <c:pt idx="49">
                  <c:v>-0.59670000000000001</c:v>
                </c:pt>
                <c:pt idx="50">
                  <c:v>-0.1164</c:v>
                </c:pt>
                <c:pt idx="51">
                  <c:v>-0.21829999999999999</c:v>
                </c:pt>
                <c:pt idx="52">
                  <c:v>-0.36259999999999998</c:v>
                </c:pt>
                <c:pt idx="53">
                  <c:v>-0.22770000000000001</c:v>
                </c:pt>
                <c:pt idx="54">
                  <c:v>-0.19919999999999999</c:v>
                </c:pt>
                <c:pt idx="55">
                  <c:v>-0.55900000000000005</c:v>
                </c:pt>
                <c:pt idx="56">
                  <c:v>-0.22789999999999999</c:v>
                </c:pt>
                <c:pt idx="57">
                  <c:v>-0.58899999999999997</c:v>
                </c:pt>
                <c:pt idx="58">
                  <c:v>-0.64090000000000003</c:v>
                </c:pt>
                <c:pt idx="59">
                  <c:v>-0.59670000000000001</c:v>
                </c:pt>
                <c:pt idx="60">
                  <c:v>-0.10050000000000001</c:v>
                </c:pt>
                <c:pt idx="61">
                  <c:v>-8.9599999999999999E-2</c:v>
                </c:pt>
                <c:pt idx="62">
                  <c:v>-0.14099999999999999</c:v>
                </c:pt>
                <c:pt idx="63">
                  <c:v>-8.3400000000000002E-2</c:v>
                </c:pt>
                <c:pt idx="64">
                  <c:v>-0.1951</c:v>
                </c:pt>
                <c:pt idx="65">
                  <c:v>-0.19839999999999999</c:v>
                </c:pt>
                <c:pt idx="66">
                  <c:v>-0.12239999999999999</c:v>
                </c:pt>
                <c:pt idx="67">
                  <c:v>-0.19439999999999999</c:v>
                </c:pt>
                <c:pt idx="68">
                  <c:v>-0.18629999999999999</c:v>
                </c:pt>
                <c:pt idx="69">
                  <c:v>-0.18410000000000001</c:v>
                </c:pt>
                <c:pt idx="70">
                  <c:v>-4.4400000000000002E-2</c:v>
                </c:pt>
                <c:pt idx="71">
                  <c:v>-1.9199999999999998E-2</c:v>
                </c:pt>
                <c:pt idx="72">
                  <c:v>-8.3400000000000002E-2</c:v>
                </c:pt>
                <c:pt idx="73">
                  <c:v>-0.14660000000000001</c:v>
                </c:pt>
                <c:pt idx="74">
                  <c:v>-0.16830000000000001</c:v>
                </c:pt>
                <c:pt idx="75">
                  <c:v>2.5000000000000001E-3</c:v>
                </c:pt>
                <c:pt idx="76">
                  <c:v>-0.123</c:v>
                </c:pt>
                <c:pt idx="77">
                  <c:v>-8.9599999999999999E-2</c:v>
                </c:pt>
                <c:pt idx="78">
                  <c:v>-0.18410000000000001</c:v>
                </c:pt>
                <c:pt idx="79">
                  <c:v>-0.1416</c:v>
                </c:pt>
              </c:numCache>
            </c:numRef>
          </c:xVal>
          <c:yVal>
            <c:numRef>
              <c:f>Sheet1!$P$2:$P$101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-4.4999999999999998E-2</c:v>
                </c:pt>
                <c:pt idx="10">
                  <c:v>0.99199999999999999</c:v>
                </c:pt>
                <c:pt idx="11">
                  <c:v>1.0427</c:v>
                </c:pt>
                <c:pt idx="12">
                  <c:v>0.93410000000000004</c:v>
                </c:pt>
                <c:pt idx="13">
                  <c:v>1.0889</c:v>
                </c:pt>
                <c:pt idx="14">
                  <c:v>0.97370000000000001</c:v>
                </c:pt>
                <c:pt idx="15">
                  <c:v>1.1308</c:v>
                </c:pt>
                <c:pt idx="16">
                  <c:v>0.86880000000000002</c:v>
                </c:pt>
                <c:pt idx="17">
                  <c:v>1.0751999999999999</c:v>
                </c:pt>
                <c:pt idx="18">
                  <c:v>0.88819999999999999</c:v>
                </c:pt>
                <c:pt idx="19">
                  <c:v>1.1715</c:v>
                </c:pt>
                <c:pt idx="20">
                  <c:v>1.8563000000000001</c:v>
                </c:pt>
                <c:pt idx="21">
                  <c:v>2.0882000000000001</c:v>
                </c:pt>
                <c:pt idx="22">
                  <c:v>1.7594000000000001</c:v>
                </c:pt>
                <c:pt idx="23">
                  <c:v>2.2682000000000002</c:v>
                </c:pt>
                <c:pt idx="24">
                  <c:v>1.8495999999999999</c:v>
                </c:pt>
                <c:pt idx="25">
                  <c:v>2.3494999999999999</c:v>
                </c:pt>
                <c:pt idx="26">
                  <c:v>1.5497000000000001</c:v>
                </c:pt>
                <c:pt idx="27">
                  <c:v>2.5141</c:v>
                </c:pt>
                <c:pt idx="28">
                  <c:v>2.4860000000000002</c:v>
                </c:pt>
                <c:pt idx="29">
                  <c:v>2.5891000000000002</c:v>
                </c:pt>
                <c:pt idx="30">
                  <c:v>3.0379</c:v>
                </c:pt>
                <c:pt idx="31">
                  <c:v>2.9131</c:v>
                </c:pt>
                <c:pt idx="32">
                  <c:v>3.2645</c:v>
                </c:pt>
                <c:pt idx="33">
                  <c:v>3.0918000000000001</c:v>
                </c:pt>
                <c:pt idx="34">
                  <c:v>2.7351999999999999</c:v>
                </c:pt>
                <c:pt idx="35">
                  <c:v>2.6400999999999999</c:v>
                </c:pt>
                <c:pt idx="36">
                  <c:v>2.5891000000000002</c:v>
                </c:pt>
                <c:pt idx="37">
                  <c:v>3.0775000000000001</c:v>
                </c:pt>
                <c:pt idx="38">
                  <c:v>3.4279000000000002</c:v>
                </c:pt>
                <c:pt idx="39">
                  <c:v>3.2033999999999998</c:v>
                </c:pt>
                <c:pt idx="40">
                  <c:v>3.8384999999999998</c:v>
                </c:pt>
                <c:pt idx="41">
                  <c:v>3.8969</c:v>
                </c:pt>
                <c:pt idx="42">
                  <c:v>4.1768999999999998</c:v>
                </c:pt>
                <c:pt idx="43">
                  <c:v>4.3989000000000003</c:v>
                </c:pt>
                <c:pt idx="44">
                  <c:v>4.4391999999999996</c:v>
                </c:pt>
                <c:pt idx="45">
                  <c:v>3.8818000000000001</c:v>
                </c:pt>
                <c:pt idx="46">
                  <c:v>3.4279000000000002</c:v>
                </c:pt>
                <c:pt idx="47">
                  <c:v>4.2129000000000003</c:v>
                </c:pt>
                <c:pt idx="48">
                  <c:v>4.0320999999999998</c:v>
                </c:pt>
                <c:pt idx="49">
                  <c:v>4.3090000000000002</c:v>
                </c:pt>
                <c:pt idx="50">
                  <c:v>4.8384999999999998</c:v>
                </c:pt>
                <c:pt idx="51">
                  <c:v>4.8968999999999996</c:v>
                </c:pt>
                <c:pt idx="52">
                  <c:v>5.1768999999999998</c:v>
                </c:pt>
                <c:pt idx="53">
                  <c:v>5.3989000000000003</c:v>
                </c:pt>
                <c:pt idx="54">
                  <c:v>5.4391999999999996</c:v>
                </c:pt>
                <c:pt idx="55">
                  <c:v>4.8818000000000001</c:v>
                </c:pt>
                <c:pt idx="56">
                  <c:v>4.4279000000000002</c:v>
                </c:pt>
                <c:pt idx="57">
                  <c:v>5.2129000000000003</c:v>
                </c:pt>
                <c:pt idx="58">
                  <c:v>5.0320999999999998</c:v>
                </c:pt>
                <c:pt idx="59">
                  <c:v>5.3090000000000002</c:v>
                </c:pt>
                <c:pt idx="60">
                  <c:v>0.48299999999999998</c:v>
                </c:pt>
                <c:pt idx="61">
                  <c:v>0.57640000000000002</c:v>
                </c:pt>
                <c:pt idx="62">
                  <c:v>0.42180000000000001</c:v>
                </c:pt>
                <c:pt idx="63">
                  <c:v>0.65920000000000001</c:v>
                </c:pt>
                <c:pt idx="64">
                  <c:v>0.45650000000000002</c:v>
                </c:pt>
                <c:pt idx="65">
                  <c:v>0.52880000000000005</c:v>
                </c:pt>
                <c:pt idx="66">
                  <c:v>0.33160000000000001</c:v>
                </c:pt>
                <c:pt idx="67">
                  <c:v>0.59840000000000004</c:v>
                </c:pt>
                <c:pt idx="68">
                  <c:v>0.37690000000000001</c:v>
                </c:pt>
                <c:pt idx="69">
                  <c:v>0.66839999999999999</c:v>
                </c:pt>
                <c:pt idx="70">
                  <c:v>0.78710000000000002</c:v>
                </c:pt>
                <c:pt idx="71">
                  <c:v>0.86880000000000002</c:v>
                </c:pt>
                <c:pt idx="72">
                  <c:v>0.65920000000000001</c:v>
                </c:pt>
                <c:pt idx="73">
                  <c:v>0.81100000000000005</c:v>
                </c:pt>
                <c:pt idx="74">
                  <c:v>0.73909999999999998</c:v>
                </c:pt>
                <c:pt idx="75">
                  <c:v>0.93410000000000004</c:v>
                </c:pt>
                <c:pt idx="76">
                  <c:v>0.88819999999999999</c:v>
                </c:pt>
                <c:pt idx="77">
                  <c:v>0.57640000000000002</c:v>
                </c:pt>
                <c:pt idx="78">
                  <c:v>0.66839999999999999</c:v>
                </c:pt>
                <c:pt idx="79">
                  <c:v>0.89380000000000004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9AB-7243-8151-898A858F1937}"/>
            </c:ext>
          </c:extLst>
        </c:ser>
        <c:ser>
          <c:idx val="1"/>
          <c:order val="1"/>
          <c:tx>
            <c:strRef>
              <c:f>Sheet1!$W$1</c:f>
              <c:strCache>
                <c:ptCount val="1"/>
                <c:pt idx="0">
                  <c:v>15kpa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Sheet1!$W$2:$W$101</c:f>
              <c:numCache>
                <c:formatCode>General</c:formatCode>
                <c:ptCount val="100"/>
                <c:pt idx="0">
                  <c:v>-9.8299999999999998E-2</c:v>
                </c:pt>
                <c:pt idx="1">
                  <c:v>-0.12479999999999999</c:v>
                </c:pt>
                <c:pt idx="2">
                  <c:v>-5.3900000000000003E-2</c:v>
                </c:pt>
                <c:pt idx="3">
                  <c:v>-0.14430000000000001</c:v>
                </c:pt>
                <c:pt idx="4">
                  <c:v>-0.16350000000000001</c:v>
                </c:pt>
                <c:pt idx="5">
                  <c:v>-0.1489</c:v>
                </c:pt>
                <c:pt idx="6">
                  <c:v>-2.4500000000000001E-2</c:v>
                </c:pt>
                <c:pt idx="7">
                  <c:v>-0.17530000000000001</c:v>
                </c:pt>
                <c:pt idx="8">
                  <c:v>-0.17899999999999999</c:v>
                </c:pt>
                <c:pt idx="9">
                  <c:v>-0.21390000000000001</c:v>
                </c:pt>
                <c:pt idx="10">
                  <c:v>-7.4000000000000003E-3</c:v>
                </c:pt>
                <c:pt idx="11">
                  <c:v>4.0000000000000002E-4</c:v>
                </c:pt>
                <c:pt idx="12">
                  <c:v>-2.4500000000000001E-2</c:v>
                </c:pt>
                <c:pt idx="13">
                  <c:v>-1.4E-3</c:v>
                </c:pt>
                <c:pt idx="14">
                  <c:v>-5.3900000000000003E-2</c:v>
                </c:pt>
                <c:pt idx="15">
                  <c:v>-1.49E-2</c:v>
                </c:pt>
                <c:pt idx="16">
                  <c:v>-4.2099999999999999E-2</c:v>
                </c:pt>
                <c:pt idx="17">
                  <c:v>-9.8299999999999998E-2</c:v>
                </c:pt>
                <c:pt idx="18">
                  <c:v>-0.12479999999999999</c:v>
                </c:pt>
                <c:pt idx="19">
                  <c:v>-8.6400000000000005E-2</c:v>
                </c:pt>
              </c:numCache>
            </c:numRef>
          </c:xVal>
          <c:yVal>
            <c:numRef>
              <c:f>Sheet1!$X$2:$X$101</c:f>
              <c:numCache>
                <c:formatCode>General</c:formatCode>
                <c:ptCount val="100"/>
                <c:pt idx="0">
                  <c:v>1.1243000000000001</c:v>
                </c:pt>
                <c:pt idx="1">
                  <c:v>1.1093</c:v>
                </c:pt>
                <c:pt idx="2">
                  <c:v>1.1671</c:v>
                </c:pt>
                <c:pt idx="3">
                  <c:v>1.1082000000000001</c:v>
                </c:pt>
                <c:pt idx="4">
                  <c:v>1.0784</c:v>
                </c:pt>
                <c:pt idx="5">
                  <c:v>1.1251</c:v>
                </c:pt>
                <c:pt idx="6">
                  <c:v>1.2081999999999999</c:v>
                </c:pt>
                <c:pt idx="7">
                  <c:v>0.86370000000000002</c:v>
                </c:pt>
                <c:pt idx="8">
                  <c:v>1.1367</c:v>
                </c:pt>
                <c:pt idx="9">
                  <c:v>1.1193</c:v>
                </c:pt>
                <c:pt idx="10">
                  <c:v>1.2465999999999999</c:v>
                </c:pt>
                <c:pt idx="11">
                  <c:v>1.2826</c:v>
                </c:pt>
                <c:pt idx="12">
                  <c:v>1.2081999999999999</c:v>
                </c:pt>
                <c:pt idx="13">
                  <c:v>1.3180000000000001</c:v>
                </c:pt>
                <c:pt idx="14">
                  <c:v>1.1671</c:v>
                </c:pt>
                <c:pt idx="15">
                  <c:v>1.3527</c:v>
                </c:pt>
                <c:pt idx="16">
                  <c:v>1.3858999999999999</c:v>
                </c:pt>
                <c:pt idx="17">
                  <c:v>1.1243000000000001</c:v>
                </c:pt>
                <c:pt idx="18">
                  <c:v>1.1093</c:v>
                </c:pt>
                <c:pt idx="19">
                  <c:v>1.42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9AB-7243-8151-898A858F1937}"/>
            </c:ext>
          </c:extLst>
        </c:ser>
        <c:ser>
          <c:idx val="2"/>
          <c:order val="2"/>
          <c:tx>
            <c:strRef>
              <c:f>Sheet1!$Z$1</c:f>
              <c:strCache>
                <c:ptCount val="1"/>
                <c:pt idx="0">
                  <c:v>14kpa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Sheet1!$Z$2:$Z$101</c:f>
              <c:numCache>
                <c:formatCode>General</c:formatCode>
                <c:ptCount val="100"/>
                <c:pt idx="0">
                  <c:v>-4.7E-2</c:v>
                </c:pt>
                <c:pt idx="1">
                  <c:v>-8.8900000000000007E-2</c:v>
                </c:pt>
                <c:pt idx="2">
                  <c:v>-9.0999999999999998E-2</c:v>
                </c:pt>
                <c:pt idx="3">
                  <c:v>-5.3999999999999999E-2</c:v>
                </c:pt>
                <c:pt idx="4">
                  <c:v>-2.5700000000000001E-2</c:v>
                </c:pt>
                <c:pt idx="5">
                  <c:v>-1.9699999999999999E-2</c:v>
                </c:pt>
                <c:pt idx="6">
                  <c:v>-0.18079999999999999</c:v>
                </c:pt>
                <c:pt idx="7">
                  <c:v>-0.17849999999999999</c:v>
                </c:pt>
                <c:pt idx="8">
                  <c:v>-2.64E-2</c:v>
                </c:pt>
                <c:pt idx="9">
                  <c:v>-4.4200000000000003E-2</c:v>
                </c:pt>
                <c:pt idx="10">
                  <c:v>-9.2100000000000001E-2</c:v>
                </c:pt>
                <c:pt idx="11">
                  <c:v>-6.5299999999999997E-2</c:v>
                </c:pt>
                <c:pt idx="12">
                  <c:v>-0.26040000000000002</c:v>
                </c:pt>
                <c:pt idx="13">
                  <c:v>-0.246</c:v>
                </c:pt>
                <c:pt idx="14">
                  <c:v>-5.3999999999999999E-2</c:v>
                </c:pt>
                <c:pt idx="15">
                  <c:v>-0.21840000000000001</c:v>
                </c:pt>
                <c:pt idx="16">
                  <c:v>-8.8900000000000007E-2</c:v>
                </c:pt>
                <c:pt idx="17">
                  <c:v>-0.28050000000000003</c:v>
                </c:pt>
                <c:pt idx="18">
                  <c:v>-0.40739999999999998</c:v>
                </c:pt>
                <c:pt idx="19">
                  <c:v>-0.24390000000000001</c:v>
                </c:pt>
                <c:pt idx="20">
                  <c:v>-0.1275</c:v>
                </c:pt>
                <c:pt idx="21">
                  <c:v>-9.9099999999999994E-2</c:v>
                </c:pt>
                <c:pt idx="22">
                  <c:v>-0.1082</c:v>
                </c:pt>
                <c:pt idx="23">
                  <c:v>-0.1283</c:v>
                </c:pt>
                <c:pt idx="24">
                  <c:v>-0.19059999999999999</c:v>
                </c:pt>
                <c:pt idx="25">
                  <c:v>-0.26179999999999998</c:v>
                </c:pt>
                <c:pt idx="26">
                  <c:v>-0.1191</c:v>
                </c:pt>
                <c:pt idx="27">
                  <c:v>-0.1754</c:v>
                </c:pt>
                <c:pt idx="28">
                  <c:v>-7.3800000000000004E-2</c:v>
                </c:pt>
                <c:pt idx="29">
                  <c:v>-0.23499999999999999</c:v>
                </c:pt>
              </c:numCache>
            </c:numRef>
          </c:xVal>
          <c:yVal>
            <c:numRef>
              <c:f>Sheet1!$AA$2:$AA$101</c:f>
              <c:numCache>
                <c:formatCode>General</c:formatCode>
                <c:ptCount val="100"/>
                <c:pt idx="0">
                  <c:v>1.3793</c:v>
                </c:pt>
                <c:pt idx="1">
                  <c:v>1.6012</c:v>
                </c:pt>
                <c:pt idx="2">
                  <c:v>1.3974</c:v>
                </c:pt>
                <c:pt idx="3">
                  <c:v>1.627</c:v>
                </c:pt>
                <c:pt idx="4">
                  <c:v>1.3587</c:v>
                </c:pt>
                <c:pt idx="5">
                  <c:v>1.3351999999999999</c:v>
                </c:pt>
                <c:pt idx="6">
                  <c:v>1.4574</c:v>
                </c:pt>
                <c:pt idx="7">
                  <c:v>1.4360999999999999</c:v>
                </c:pt>
                <c:pt idx="8">
                  <c:v>1.3107</c:v>
                </c:pt>
                <c:pt idx="9">
                  <c:v>1.286</c:v>
                </c:pt>
                <c:pt idx="10">
                  <c:v>2.1074000000000002</c:v>
                </c:pt>
                <c:pt idx="11">
                  <c:v>1.7573000000000001</c:v>
                </c:pt>
                <c:pt idx="12">
                  <c:v>1.9751000000000001</c:v>
                </c:pt>
                <c:pt idx="13">
                  <c:v>2.2410000000000001</c:v>
                </c:pt>
                <c:pt idx="14">
                  <c:v>1.627</c:v>
                </c:pt>
                <c:pt idx="15">
                  <c:v>1.6686000000000001</c:v>
                </c:pt>
                <c:pt idx="16">
                  <c:v>1.6012</c:v>
                </c:pt>
                <c:pt idx="17">
                  <c:v>2.3001</c:v>
                </c:pt>
                <c:pt idx="18">
                  <c:v>1.8252999999999999</c:v>
                </c:pt>
                <c:pt idx="19">
                  <c:v>2.3704999999999998</c:v>
                </c:pt>
                <c:pt idx="20">
                  <c:v>1.0871</c:v>
                </c:pt>
                <c:pt idx="21">
                  <c:v>1.1278999999999999</c:v>
                </c:pt>
                <c:pt idx="22">
                  <c:v>1.1666000000000001</c:v>
                </c:pt>
                <c:pt idx="23">
                  <c:v>1.1955</c:v>
                </c:pt>
                <c:pt idx="24">
                  <c:v>0.85719999999999996</c:v>
                </c:pt>
                <c:pt idx="25">
                  <c:v>1.0451999999999999</c:v>
                </c:pt>
                <c:pt idx="26">
                  <c:v>1.2382</c:v>
                </c:pt>
                <c:pt idx="27">
                  <c:v>1.2029000000000001</c:v>
                </c:pt>
                <c:pt idx="28">
                  <c:v>1.2612000000000001</c:v>
                </c:pt>
                <c:pt idx="29">
                  <c:v>1.1376999999999999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9AB-7243-8151-898A858F19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4756304"/>
        <c:axId val="125086783"/>
      </c:scatterChart>
      <c:valAx>
        <c:axId val="2084756304"/>
        <c:scaling>
          <c:orientation val="minMax"/>
          <c:max val="0.1"/>
          <c:min val="-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</a:t>
                </a:r>
                <a:r>
                  <a:rPr lang="zh-CN"/>
                  <a:t> </a:t>
                </a:r>
                <a:r>
                  <a:rPr lang="en-US"/>
                  <a:t>part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86783"/>
        <c:crosses val="autoZero"/>
        <c:crossBetween val="midCat"/>
        <c:majorUnit val="0.1"/>
      </c:valAx>
      <c:valAx>
        <c:axId val="125086783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Imaginery</a:t>
                </a:r>
                <a:r>
                  <a:rPr lang="zh-CN"/>
                  <a:t> </a:t>
                </a:r>
                <a:r>
                  <a:rPr lang="en-US"/>
                  <a:t>part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4756304"/>
        <c:crosses val="autoZero"/>
        <c:crossBetween val="midCat"/>
        <c:majorUnit val="1"/>
      </c:valAx>
      <c:sp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75000">
              <a:schemeClr val="accent6">
                <a:lumMod val="20000"/>
                <a:lumOff val="80000"/>
              </a:schemeClr>
            </a:gs>
            <a:gs pos="75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0" scaled="1"/>
          <a:tileRect/>
        </a:gradFill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69823135486699628"/>
          <c:y val="6.9444444444444448E-2"/>
          <c:w val="0.21405993013548777"/>
          <c:h val="0.19214107611548553"/>
        </c:manualLayout>
      </c:layout>
      <c:overlay val="0"/>
      <c:spPr>
        <a:solidFill>
          <a:schemeClr val="bg2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09244677748614"/>
          <c:y val="4.5522434695663042E-2"/>
          <c:w val="0.76022247219097616"/>
          <c:h val="0.82165354330708662"/>
        </c:manualLayout>
      </c:layout>
      <c:scatterChart>
        <c:scatterStyle val="lineMarker"/>
        <c:varyColors val="0"/>
        <c:ser>
          <c:idx val="0"/>
          <c:order val="0"/>
          <c:spPr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dPt>
            <c:idx val="0"/>
            <c:marker>
              <c:symbol val="square"/>
              <c:size val="7"/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4B3-0841-8132-30EA0EED9D69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rgbClr val="00B0F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4B3-0841-8132-30EA0EED9D69}"/>
              </c:ext>
            </c:extLst>
          </c:dPt>
          <c:dPt>
            <c:idx val="2"/>
            <c:marker>
              <c:symbol val="triangle"/>
              <c:size val="10"/>
              <c:spPr>
                <a:solidFill>
                  <a:srgbClr val="00B05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4B3-0841-8132-30EA0EED9D69}"/>
              </c:ext>
            </c:extLst>
          </c:dPt>
          <c:dPt>
            <c:idx val="3"/>
            <c:marker>
              <c:symbol val="circle"/>
              <c:size val="8"/>
              <c:spPr>
                <a:solidFill>
                  <a:schemeClr val="tx1"/>
                </a:solidFill>
                <a:ln w="190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4B3-0841-8132-30EA0EED9D69}"/>
              </c:ext>
            </c:extLst>
          </c:dPt>
          <c:xVal>
            <c:numRef>
              <c:f>Sheet1!$B$74:$B$77</c:f>
              <c:numCache>
                <c:formatCode>General</c:formatCode>
                <c:ptCount val="4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</c:numCache>
            </c:numRef>
          </c:xVal>
          <c:yVal>
            <c:numRef>
              <c:f>Sheet1!$C$74:$C$77</c:f>
              <c:numCache>
                <c:formatCode>General</c:formatCode>
                <c:ptCount val="4"/>
                <c:pt idx="0">
                  <c:v>-0.2384</c:v>
                </c:pt>
                <c:pt idx="1">
                  <c:v>-0.1003</c:v>
                </c:pt>
                <c:pt idx="2">
                  <c:v>1.95E-2</c:v>
                </c:pt>
                <c:pt idx="3">
                  <c:v>0.1217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4B3-0841-8132-30EA0EED9D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049088"/>
        <c:axId val="32050816"/>
      </c:scatterChart>
      <c:valAx>
        <c:axId val="32049088"/>
        <c:scaling>
          <c:orientation val="minMax"/>
          <c:max val="55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</a:t>
                </a:r>
              </a:p>
            </c:rich>
          </c:tx>
          <c:layout>
            <c:manualLayout>
              <c:xMode val="edge"/>
              <c:yMode val="edge"/>
              <c:x val="0.52897616964546101"/>
              <c:y val="0.925377036203807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50816"/>
        <c:crosses val="autoZero"/>
        <c:crossBetween val="midCat"/>
      </c:valAx>
      <c:valAx>
        <c:axId val="32050816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Damping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49088"/>
        <c:crosses val="autoZero"/>
        <c:crossBetween val="midCat"/>
        <c:majorUnit val="0.1"/>
      </c:valAx>
      <c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60000">
              <a:schemeClr val="accent6">
                <a:lumMod val="40000"/>
                <a:lumOff val="60000"/>
              </a:schemeClr>
            </a:gs>
            <a:gs pos="60000">
              <a:schemeClr val="accent2">
                <a:lumMod val="40000"/>
                <a:lumOff val="60000"/>
              </a:schemeClr>
            </a:gs>
            <a:gs pos="100000">
              <a:schemeClr val="accent2">
                <a:lumMod val="40000"/>
                <a:lumOff val="60000"/>
              </a:schemeClr>
            </a:gs>
          </a:gsLst>
          <a:lin ang="16200000" scaled="1"/>
          <a:tileRect/>
        </a:gradFill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26963223999918"/>
          <c:y val="6.2211361779627238E-2"/>
          <c:w val="0.77085347422095052"/>
          <c:h val="0.7985024201595299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Re = 40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7"/>
            <c:spPr>
              <a:solidFill>
                <a:schemeClr val="tx1"/>
              </a:solidFill>
              <a:ln w="15875">
                <a:noFill/>
              </a:ln>
              <a:effectLst/>
            </c:spPr>
          </c:marker>
          <c:xVal>
            <c:numRef>
              <c:f>Sheet1!$B$2:$B$71</c:f>
              <c:numCache>
                <c:formatCode>General</c:formatCode>
                <c:ptCount val="70"/>
                <c:pt idx="0">
                  <c:v>-0.35589999999999999</c:v>
                </c:pt>
                <c:pt idx="1">
                  <c:v>-0.5333</c:v>
                </c:pt>
                <c:pt idx="2">
                  <c:v>-0.5333</c:v>
                </c:pt>
                <c:pt idx="3">
                  <c:v>-0.59889999999999999</c:v>
                </c:pt>
                <c:pt idx="4">
                  <c:v>-0.59889999999999999</c:v>
                </c:pt>
                <c:pt idx="5">
                  <c:v>-0.88770000000000004</c:v>
                </c:pt>
                <c:pt idx="6">
                  <c:v>-0.88770000000000004</c:v>
                </c:pt>
                <c:pt idx="7">
                  <c:v>-0.62519999999999998</c:v>
                </c:pt>
                <c:pt idx="8">
                  <c:v>-0.62519999999999998</c:v>
                </c:pt>
                <c:pt idx="9">
                  <c:v>-0.64970000000000006</c:v>
                </c:pt>
                <c:pt idx="10">
                  <c:v>-0.65500000000000003</c:v>
                </c:pt>
                <c:pt idx="11">
                  <c:v>-0.62519999999999998</c:v>
                </c:pt>
                <c:pt idx="12">
                  <c:v>-0.66759999999999997</c:v>
                </c:pt>
                <c:pt idx="13">
                  <c:v>-0.64970000000000006</c:v>
                </c:pt>
                <c:pt idx="14">
                  <c:v>-0.6341</c:v>
                </c:pt>
                <c:pt idx="15">
                  <c:v>-0.38269999999999998</c:v>
                </c:pt>
                <c:pt idx="16">
                  <c:v>-0.5333</c:v>
                </c:pt>
                <c:pt idx="17">
                  <c:v>-0.64290000000000003</c:v>
                </c:pt>
                <c:pt idx="18">
                  <c:v>-0.93379999999999996</c:v>
                </c:pt>
                <c:pt idx="19">
                  <c:v>-0.59889999999999999</c:v>
                </c:pt>
                <c:pt idx="20">
                  <c:v>-0.38269999999999998</c:v>
                </c:pt>
                <c:pt idx="21">
                  <c:v>-0.57040000000000002</c:v>
                </c:pt>
                <c:pt idx="22">
                  <c:v>-0.60189999999999999</c:v>
                </c:pt>
                <c:pt idx="23">
                  <c:v>-0.70609999999999995</c:v>
                </c:pt>
                <c:pt idx="24">
                  <c:v>-0.64290000000000003</c:v>
                </c:pt>
                <c:pt idx="25">
                  <c:v>-0.46679999999999999</c:v>
                </c:pt>
                <c:pt idx="26">
                  <c:v>-0.39650000000000002</c:v>
                </c:pt>
                <c:pt idx="27">
                  <c:v>-0.6341</c:v>
                </c:pt>
                <c:pt idx="28">
                  <c:v>-0.51990000000000003</c:v>
                </c:pt>
                <c:pt idx="29">
                  <c:v>-0.74939999999999996</c:v>
                </c:pt>
                <c:pt idx="30">
                  <c:v>-0.39650000000000002</c:v>
                </c:pt>
                <c:pt idx="31">
                  <c:v>-0.51980000000000004</c:v>
                </c:pt>
                <c:pt idx="32">
                  <c:v>-0.51990000000000003</c:v>
                </c:pt>
                <c:pt idx="33">
                  <c:v>-0.46679999999999999</c:v>
                </c:pt>
                <c:pt idx="34">
                  <c:v>-0.48470000000000002</c:v>
                </c:pt>
                <c:pt idx="35">
                  <c:v>-0.41189999999999999</c:v>
                </c:pt>
                <c:pt idx="36">
                  <c:v>-0.74939999999999996</c:v>
                </c:pt>
                <c:pt idx="37">
                  <c:v>-0.5393</c:v>
                </c:pt>
                <c:pt idx="38">
                  <c:v>-0.86970000000000003</c:v>
                </c:pt>
                <c:pt idx="39">
                  <c:v>-0.4778</c:v>
                </c:pt>
                <c:pt idx="40">
                  <c:v>-0.4778</c:v>
                </c:pt>
                <c:pt idx="41">
                  <c:v>-0.4516</c:v>
                </c:pt>
                <c:pt idx="42">
                  <c:v>-0.54390000000000005</c:v>
                </c:pt>
                <c:pt idx="43">
                  <c:v>-0.41189999999999999</c:v>
                </c:pt>
                <c:pt idx="44">
                  <c:v>-0.5393</c:v>
                </c:pt>
                <c:pt idx="45">
                  <c:v>-0.6744</c:v>
                </c:pt>
                <c:pt idx="46">
                  <c:v>-0.48470000000000002</c:v>
                </c:pt>
                <c:pt idx="47">
                  <c:v>-0.2384</c:v>
                </c:pt>
                <c:pt idx="48">
                  <c:v>-0.39100000000000001</c:v>
                </c:pt>
                <c:pt idx="49">
                  <c:v>-0.60599999999999998</c:v>
                </c:pt>
                <c:pt idx="50">
                  <c:v>-0.2384</c:v>
                </c:pt>
                <c:pt idx="51">
                  <c:v>-0.39100000000000001</c:v>
                </c:pt>
                <c:pt idx="52">
                  <c:v>-0.45129999999999998</c:v>
                </c:pt>
                <c:pt idx="53">
                  <c:v>-0.59150000000000003</c:v>
                </c:pt>
                <c:pt idx="54">
                  <c:v>-0.60599999999999998</c:v>
                </c:pt>
                <c:pt idx="55">
                  <c:v>-0.31659999999999999</c:v>
                </c:pt>
                <c:pt idx="56">
                  <c:v>-0.4516</c:v>
                </c:pt>
                <c:pt idx="57">
                  <c:v>-0.88319999999999999</c:v>
                </c:pt>
                <c:pt idx="58">
                  <c:v>-0.42830000000000001</c:v>
                </c:pt>
                <c:pt idx="59">
                  <c:v>-0.54390000000000005</c:v>
                </c:pt>
                <c:pt idx="60">
                  <c:v>-0.31659999999999999</c:v>
                </c:pt>
                <c:pt idx="61">
                  <c:v>-0.42830000000000001</c:v>
                </c:pt>
                <c:pt idx="62">
                  <c:v>-0.60260000000000002</c:v>
                </c:pt>
                <c:pt idx="63">
                  <c:v>-0.62609999999999999</c:v>
                </c:pt>
                <c:pt idx="64">
                  <c:v>-0.34279999999999999</c:v>
                </c:pt>
                <c:pt idx="65">
                  <c:v>-0.64300000000000002</c:v>
                </c:pt>
                <c:pt idx="66">
                  <c:v>-0.40739999999999998</c:v>
                </c:pt>
                <c:pt idx="67">
                  <c:v>-0.6694</c:v>
                </c:pt>
                <c:pt idx="68">
                  <c:v>-0.64439999999999997</c:v>
                </c:pt>
                <c:pt idx="69">
                  <c:v>-0.85170000000000001</c:v>
                </c:pt>
              </c:numCache>
            </c:numRef>
          </c:xVal>
          <c:yVal>
            <c:numRef>
              <c:f>Sheet1!$C$2:$C$71</c:f>
              <c:numCache>
                <c:formatCode>General</c:formatCode>
                <c:ptCount val="70"/>
                <c:pt idx="0">
                  <c:v>0</c:v>
                </c:pt>
                <c:pt idx="1">
                  <c:v>-0.3397</c:v>
                </c:pt>
                <c:pt idx="2">
                  <c:v>0.3397</c:v>
                </c:pt>
                <c:pt idx="3">
                  <c:v>-0.27239999999999998</c:v>
                </c:pt>
                <c:pt idx="4">
                  <c:v>0.27239999999999998</c:v>
                </c:pt>
                <c:pt idx="5">
                  <c:v>-4.1000000000000003E-3</c:v>
                </c:pt>
                <c:pt idx="6">
                  <c:v>4.1000000000000003E-3</c:v>
                </c:pt>
                <c:pt idx="7">
                  <c:v>-0.70979999999999999</c:v>
                </c:pt>
                <c:pt idx="8">
                  <c:v>0.70979999999999999</c:v>
                </c:pt>
                <c:pt idx="9">
                  <c:v>-0.70450000000000002</c:v>
                </c:pt>
                <c:pt idx="10">
                  <c:v>1.0664</c:v>
                </c:pt>
                <c:pt idx="11">
                  <c:v>0.70979999999999999</c:v>
                </c:pt>
                <c:pt idx="12">
                  <c:v>1.1780999999999999</c:v>
                </c:pt>
                <c:pt idx="13">
                  <c:v>0.70450000000000002</c:v>
                </c:pt>
                <c:pt idx="14">
                  <c:v>1.4434</c:v>
                </c:pt>
                <c:pt idx="15">
                  <c:v>1.7282999999999999</c:v>
                </c:pt>
                <c:pt idx="16">
                  <c:v>0.3397</c:v>
                </c:pt>
                <c:pt idx="17">
                  <c:v>1.6514</c:v>
                </c:pt>
                <c:pt idx="18">
                  <c:v>1.0449999999999999</c:v>
                </c:pt>
                <c:pt idx="19">
                  <c:v>0.27239999999999998</c:v>
                </c:pt>
                <c:pt idx="20">
                  <c:v>1.7282999999999999</c:v>
                </c:pt>
                <c:pt idx="21">
                  <c:v>2.1726000000000001</c:v>
                </c:pt>
                <c:pt idx="22">
                  <c:v>1.8050999999999999</c:v>
                </c:pt>
                <c:pt idx="23">
                  <c:v>2.1652</c:v>
                </c:pt>
                <c:pt idx="24">
                  <c:v>1.6514</c:v>
                </c:pt>
                <c:pt idx="25">
                  <c:v>2.5762</c:v>
                </c:pt>
                <c:pt idx="26">
                  <c:v>2.6625999999999999</c:v>
                </c:pt>
                <c:pt idx="27">
                  <c:v>1.4434</c:v>
                </c:pt>
                <c:pt idx="28">
                  <c:v>2.6890999999999998</c:v>
                </c:pt>
                <c:pt idx="29">
                  <c:v>2.7277</c:v>
                </c:pt>
                <c:pt idx="30">
                  <c:v>2.6625999999999999</c:v>
                </c:pt>
                <c:pt idx="31">
                  <c:v>3.0478000000000001</c:v>
                </c:pt>
                <c:pt idx="32">
                  <c:v>2.6890999999999998</c:v>
                </c:pt>
                <c:pt idx="33">
                  <c:v>2.5762</c:v>
                </c:pt>
                <c:pt idx="34">
                  <c:v>3.4134000000000002</c:v>
                </c:pt>
                <c:pt idx="35">
                  <c:v>3.5160999999999998</c:v>
                </c:pt>
                <c:pt idx="36">
                  <c:v>2.7277</c:v>
                </c:pt>
                <c:pt idx="37">
                  <c:v>3.6496</c:v>
                </c:pt>
                <c:pt idx="38">
                  <c:v>3.2353999999999998</c:v>
                </c:pt>
                <c:pt idx="39">
                  <c:v>3.8363999999999998</c:v>
                </c:pt>
                <c:pt idx="40">
                  <c:v>3.8363999999999998</c:v>
                </c:pt>
                <c:pt idx="41">
                  <c:v>4.3057999999999996</c:v>
                </c:pt>
                <c:pt idx="42">
                  <c:v>4.2397</c:v>
                </c:pt>
                <c:pt idx="43">
                  <c:v>3.5160999999999998</c:v>
                </c:pt>
                <c:pt idx="44">
                  <c:v>3.6496</c:v>
                </c:pt>
                <c:pt idx="45">
                  <c:v>4.0826000000000002</c:v>
                </c:pt>
                <c:pt idx="46">
                  <c:v>3.4134000000000002</c:v>
                </c:pt>
                <c:pt idx="47">
                  <c:v>4.7983000000000002</c:v>
                </c:pt>
                <c:pt idx="48">
                  <c:v>4.8356000000000003</c:v>
                </c:pt>
                <c:pt idx="49">
                  <c:v>4.8311999999999999</c:v>
                </c:pt>
                <c:pt idx="50">
                  <c:v>4.7983000000000002</c:v>
                </c:pt>
                <c:pt idx="51">
                  <c:v>4.8356000000000003</c:v>
                </c:pt>
                <c:pt idx="52">
                  <c:v>5.0621999999999998</c:v>
                </c:pt>
                <c:pt idx="53">
                  <c:v>4.9988999999999999</c:v>
                </c:pt>
                <c:pt idx="54">
                  <c:v>4.8311999999999999</c:v>
                </c:pt>
                <c:pt idx="55">
                  <c:v>5.7588999999999997</c:v>
                </c:pt>
                <c:pt idx="56">
                  <c:v>4.3057999999999996</c:v>
                </c:pt>
                <c:pt idx="57">
                  <c:v>4.7968999999999999</c:v>
                </c:pt>
                <c:pt idx="58">
                  <c:v>5.8182</c:v>
                </c:pt>
                <c:pt idx="59">
                  <c:v>4.2397</c:v>
                </c:pt>
                <c:pt idx="60">
                  <c:v>5.7588999999999997</c:v>
                </c:pt>
                <c:pt idx="61">
                  <c:v>5.8182</c:v>
                </c:pt>
                <c:pt idx="62">
                  <c:v>5.9465000000000003</c:v>
                </c:pt>
                <c:pt idx="63">
                  <c:v>5.7912999999999997</c:v>
                </c:pt>
                <c:pt idx="64">
                  <c:v>6.6025999999999998</c:v>
                </c:pt>
                <c:pt idx="65">
                  <c:v>5.7271000000000001</c:v>
                </c:pt>
                <c:pt idx="66">
                  <c:v>6.5906000000000002</c:v>
                </c:pt>
                <c:pt idx="67">
                  <c:v>6.5475000000000003</c:v>
                </c:pt>
                <c:pt idx="68">
                  <c:v>6.6025</c:v>
                </c:pt>
                <c:pt idx="69">
                  <c:v>5.7167000000000003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BF-2747-99E7-6A71F662CE3B}"/>
            </c:ext>
          </c:extLst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Re = 45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xVal>
            <c:numRef>
              <c:f>Sheet1!$E$52:$E$61</c:f>
              <c:numCache>
                <c:formatCode>General</c:formatCode>
                <c:ptCount val="10"/>
                <c:pt idx="0">
                  <c:v>-0.1003</c:v>
                </c:pt>
                <c:pt idx="1">
                  <c:v>-0.38219999999999998</c:v>
                </c:pt>
                <c:pt idx="2">
                  <c:v>-0.45079999999999998</c:v>
                </c:pt>
                <c:pt idx="3">
                  <c:v>-0.59150000000000003</c:v>
                </c:pt>
                <c:pt idx="4">
                  <c:v>-0.60550000000000004</c:v>
                </c:pt>
                <c:pt idx="5">
                  <c:v>-0.70650000000000002</c:v>
                </c:pt>
                <c:pt idx="6">
                  <c:v>-0.316</c:v>
                </c:pt>
                <c:pt idx="7">
                  <c:v>-0.45179999999999998</c:v>
                </c:pt>
                <c:pt idx="8">
                  <c:v>-0.87150000000000005</c:v>
                </c:pt>
                <c:pt idx="9">
                  <c:v>-0.42770000000000002</c:v>
                </c:pt>
              </c:numCache>
            </c:numRef>
          </c:xVal>
          <c:yVal>
            <c:numRef>
              <c:f>Sheet1!$F$52:$F$61</c:f>
              <c:numCache>
                <c:formatCode>General</c:formatCode>
                <c:ptCount val="10"/>
                <c:pt idx="0">
                  <c:v>4.8494999999999999</c:v>
                </c:pt>
                <c:pt idx="1">
                  <c:v>4.8394000000000004</c:v>
                </c:pt>
                <c:pt idx="2">
                  <c:v>5.0622999999999996</c:v>
                </c:pt>
                <c:pt idx="3">
                  <c:v>5.0021000000000004</c:v>
                </c:pt>
                <c:pt idx="4">
                  <c:v>4.8312999999999997</c:v>
                </c:pt>
                <c:pt idx="5">
                  <c:v>4.8467000000000002</c:v>
                </c:pt>
                <c:pt idx="6">
                  <c:v>5.7590000000000003</c:v>
                </c:pt>
                <c:pt idx="7">
                  <c:v>4.3066000000000004</c:v>
                </c:pt>
                <c:pt idx="8">
                  <c:v>4.8113999999999999</c:v>
                </c:pt>
                <c:pt idx="9">
                  <c:v>5.8182999999999998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7BF-2747-99E7-6A71F662CE3B}"/>
            </c:ext>
          </c:extLst>
        </c:ser>
        <c:ser>
          <c:idx val="2"/>
          <c:order val="2"/>
          <c:tx>
            <c:strRef>
              <c:f>Sheet1!$G$1</c:f>
              <c:strCache>
                <c:ptCount val="1"/>
                <c:pt idx="0">
                  <c:v>Re = 50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8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Sheet1!$H$52:$H$61</c:f>
              <c:numCache>
                <c:formatCode>General</c:formatCode>
                <c:ptCount val="10"/>
                <c:pt idx="0">
                  <c:v>1.95E-2</c:v>
                </c:pt>
                <c:pt idx="1">
                  <c:v>-0.37859999999999999</c:v>
                </c:pt>
                <c:pt idx="2">
                  <c:v>-0.45050000000000001</c:v>
                </c:pt>
                <c:pt idx="3">
                  <c:v>-0.52880000000000005</c:v>
                </c:pt>
                <c:pt idx="4">
                  <c:v>-0.5907</c:v>
                </c:pt>
                <c:pt idx="5">
                  <c:v>-0.60509999999999997</c:v>
                </c:pt>
                <c:pt idx="6">
                  <c:v>-0.31559999999999999</c:v>
                </c:pt>
                <c:pt idx="7">
                  <c:v>-0.4521</c:v>
                </c:pt>
                <c:pt idx="8">
                  <c:v>-0.81620000000000004</c:v>
                </c:pt>
                <c:pt idx="9">
                  <c:v>-0.88600000000000001</c:v>
                </c:pt>
              </c:numCache>
            </c:numRef>
          </c:xVal>
          <c:yVal>
            <c:numRef>
              <c:f>Sheet1!$I$52:$I$61</c:f>
              <c:numCache>
                <c:formatCode>General</c:formatCode>
                <c:ptCount val="10"/>
                <c:pt idx="0">
                  <c:v>4.8853</c:v>
                </c:pt>
                <c:pt idx="1">
                  <c:v>4.8392999999999997</c:v>
                </c:pt>
                <c:pt idx="2">
                  <c:v>5.0624000000000002</c:v>
                </c:pt>
                <c:pt idx="3">
                  <c:v>4.8841000000000001</c:v>
                </c:pt>
                <c:pt idx="4">
                  <c:v>5.0046999999999997</c:v>
                </c:pt>
                <c:pt idx="5">
                  <c:v>4.8315000000000001</c:v>
                </c:pt>
                <c:pt idx="6">
                  <c:v>5.7591000000000001</c:v>
                </c:pt>
                <c:pt idx="7">
                  <c:v>4.3076999999999996</c:v>
                </c:pt>
                <c:pt idx="8">
                  <c:v>4.8148999999999997</c:v>
                </c:pt>
                <c:pt idx="9">
                  <c:v>5.0179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7BF-2747-99E7-6A71F662CE3B}"/>
            </c:ext>
          </c:extLst>
        </c:ser>
        <c:ser>
          <c:idx val="1"/>
          <c:order val="3"/>
          <c:tx>
            <c:strRef>
              <c:f>Sheet1!$J$1</c:f>
              <c:strCache>
                <c:ptCount val="1"/>
                <c:pt idx="0">
                  <c:v>Re = 55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plus"/>
            <c:size val="10"/>
            <c:spPr>
              <a:noFill/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Sheet1!$K$2:$K$71</c:f>
              <c:numCache>
                <c:formatCode>General</c:formatCode>
                <c:ptCount val="70"/>
                <c:pt idx="0">
                  <c:v>-0.34849999999999998</c:v>
                </c:pt>
                <c:pt idx="1">
                  <c:v>-0.57279999999999998</c:v>
                </c:pt>
                <c:pt idx="2">
                  <c:v>-0.55310000000000004</c:v>
                </c:pt>
                <c:pt idx="3">
                  <c:v>-0.55310000000000004</c:v>
                </c:pt>
                <c:pt idx="4">
                  <c:v>-0.60919999999999996</c:v>
                </c:pt>
                <c:pt idx="5">
                  <c:v>-0.60919999999999996</c:v>
                </c:pt>
                <c:pt idx="6">
                  <c:v>-0.82920000000000005</c:v>
                </c:pt>
                <c:pt idx="7">
                  <c:v>-0.85760000000000003</c:v>
                </c:pt>
                <c:pt idx="8">
                  <c:v>-0.63560000000000005</c:v>
                </c:pt>
                <c:pt idx="9">
                  <c:v>-0.63560000000000005</c:v>
                </c:pt>
                <c:pt idx="10">
                  <c:v>-0.55310000000000004</c:v>
                </c:pt>
                <c:pt idx="11">
                  <c:v>-0.34849999999999998</c:v>
                </c:pt>
                <c:pt idx="12">
                  <c:v>-0.60919999999999996</c:v>
                </c:pt>
                <c:pt idx="13">
                  <c:v>-0.63560000000000005</c:v>
                </c:pt>
                <c:pt idx="14">
                  <c:v>-0.65880000000000005</c:v>
                </c:pt>
                <c:pt idx="15">
                  <c:v>-0.57279999999999998</c:v>
                </c:pt>
                <c:pt idx="16">
                  <c:v>-0.82889999999999997</c:v>
                </c:pt>
                <c:pt idx="17">
                  <c:v>-0.66159999999999997</c:v>
                </c:pt>
                <c:pt idx="18">
                  <c:v>-0.66569999999999996</c:v>
                </c:pt>
                <c:pt idx="19">
                  <c:v>-0.95009999999999994</c:v>
                </c:pt>
                <c:pt idx="20">
                  <c:v>-0.37959999999999999</c:v>
                </c:pt>
                <c:pt idx="21">
                  <c:v>-0.55640000000000001</c:v>
                </c:pt>
                <c:pt idx="22">
                  <c:v>-0.59650000000000003</c:v>
                </c:pt>
                <c:pt idx="23">
                  <c:v>-0.43319999999999997</c:v>
                </c:pt>
                <c:pt idx="24">
                  <c:v>-0.70830000000000004</c:v>
                </c:pt>
                <c:pt idx="25">
                  <c:v>-0.6532</c:v>
                </c:pt>
                <c:pt idx="26">
                  <c:v>-0.40400000000000003</c:v>
                </c:pt>
                <c:pt idx="27">
                  <c:v>-0.63429999999999997</c:v>
                </c:pt>
                <c:pt idx="28">
                  <c:v>-0.52210000000000001</c:v>
                </c:pt>
                <c:pt idx="29">
                  <c:v>-0.82620000000000005</c:v>
                </c:pt>
                <c:pt idx="30">
                  <c:v>-0.49359999999999998</c:v>
                </c:pt>
                <c:pt idx="31">
                  <c:v>-0.40400000000000003</c:v>
                </c:pt>
                <c:pt idx="32">
                  <c:v>-0.43319999999999997</c:v>
                </c:pt>
                <c:pt idx="33">
                  <c:v>-0.52210000000000001</c:v>
                </c:pt>
                <c:pt idx="34">
                  <c:v>-0.46200000000000002</c:v>
                </c:pt>
                <c:pt idx="35">
                  <c:v>-0.41139999999999999</c:v>
                </c:pt>
                <c:pt idx="36">
                  <c:v>-0.74829999999999997</c:v>
                </c:pt>
                <c:pt idx="37">
                  <c:v>-0.51719999999999999</c:v>
                </c:pt>
                <c:pt idx="38">
                  <c:v>-0.86070000000000002</c:v>
                </c:pt>
                <c:pt idx="39">
                  <c:v>-0.7994</c:v>
                </c:pt>
                <c:pt idx="40">
                  <c:v>-0.4773</c:v>
                </c:pt>
                <c:pt idx="41">
                  <c:v>-0.4526</c:v>
                </c:pt>
                <c:pt idx="42">
                  <c:v>-0.54320000000000002</c:v>
                </c:pt>
                <c:pt idx="43">
                  <c:v>-0.51719999999999999</c:v>
                </c:pt>
                <c:pt idx="44">
                  <c:v>-0.41139999999999999</c:v>
                </c:pt>
                <c:pt idx="45">
                  <c:v>-0.62780000000000002</c:v>
                </c:pt>
                <c:pt idx="46">
                  <c:v>-0.46200000000000002</c:v>
                </c:pt>
                <c:pt idx="47">
                  <c:v>-0.86319999999999997</c:v>
                </c:pt>
                <c:pt idx="48">
                  <c:v>0.1217</c:v>
                </c:pt>
                <c:pt idx="49">
                  <c:v>-0.37640000000000001</c:v>
                </c:pt>
                <c:pt idx="50">
                  <c:v>0.1217</c:v>
                </c:pt>
                <c:pt idx="51">
                  <c:v>-0.37719999999999998</c:v>
                </c:pt>
                <c:pt idx="52">
                  <c:v>-0.37640000000000001</c:v>
                </c:pt>
                <c:pt idx="53">
                  <c:v>-0.45019999999999999</c:v>
                </c:pt>
                <c:pt idx="54">
                  <c:v>-0.5897</c:v>
                </c:pt>
                <c:pt idx="55">
                  <c:v>-0.60470000000000002</c:v>
                </c:pt>
                <c:pt idx="56">
                  <c:v>-0.77370000000000005</c:v>
                </c:pt>
                <c:pt idx="57">
                  <c:v>-0.31519999999999998</c:v>
                </c:pt>
                <c:pt idx="58">
                  <c:v>-0.4526</c:v>
                </c:pt>
                <c:pt idx="59">
                  <c:v>-0.84570000000000001</c:v>
                </c:pt>
                <c:pt idx="60">
                  <c:v>-0.31519999999999998</c:v>
                </c:pt>
                <c:pt idx="61">
                  <c:v>-0.4269</c:v>
                </c:pt>
                <c:pt idx="62">
                  <c:v>-0.60160000000000002</c:v>
                </c:pt>
                <c:pt idx="63">
                  <c:v>-0.62490000000000001</c:v>
                </c:pt>
                <c:pt idx="64">
                  <c:v>-0.34100000000000003</c:v>
                </c:pt>
                <c:pt idx="65">
                  <c:v>-0.64190000000000003</c:v>
                </c:pt>
                <c:pt idx="66">
                  <c:v>-0.40560000000000002</c:v>
                </c:pt>
                <c:pt idx="67">
                  <c:v>-0.70409999999999995</c:v>
                </c:pt>
                <c:pt idx="68">
                  <c:v>-0.81740000000000002</c:v>
                </c:pt>
                <c:pt idx="69">
                  <c:v>-0.66779999999999995</c:v>
                </c:pt>
              </c:numCache>
            </c:numRef>
          </c:xVal>
          <c:yVal>
            <c:numRef>
              <c:f>Sheet1!$L$2:$L$71</c:f>
              <c:numCache>
                <c:formatCode>General</c:formatCode>
                <c:ptCount val="70"/>
                <c:pt idx="0">
                  <c:v>0</c:v>
                </c:pt>
                <c:pt idx="1">
                  <c:v>0</c:v>
                </c:pt>
                <c:pt idx="2">
                  <c:v>-0.33960000000000001</c:v>
                </c:pt>
                <c:pt idx="3">
                  <c:v>0.33960000000000001</c:v>
                </c:pt>
                <c:pt idx="4">
                  <c:v>-0.26769999999999999</c:v>
                </c:pt>
                <c:pt idx="5">
                  <c:v>0.26769999999999999</c:v>
                </c:pt>
                <c:pt idx="6">
                  <c:v>0</c:v>
                </c:pt>
                <c:pt idx="7">
                  <c:v>0</c:v>
                </c:pt>
                <c:pt idx="8">
                  <c:v>-0.70760000000000001</c:v>
                </c:pt>
                <c:pt idx="9">
                  <c:v>0.70760000000000001</c:v>
                </c:pt>
                <c:pt idx="10">
                  <c:v>0.33960000000000001</c:v>
                </c:pt>
                <c:pt idx="11">
                  <c:v>0</c:v>
                </c:pt>
                <c:pt idx="12">
                  <c:v>0.26769999999999999</c:v>
                </c:pt>
                <c:pt idx="13">
                  <c:v>0.70760000000000001</c:v>
                </c:pt>
                <c:pt idx="14">
                  <c:v>0.69700000000000006</c:v>
                </c:pt>
                <c:pt idx="15">
                  <c:v>0</c:v>
                </c:pt>
                <c:pt idx="16">
                  <c:v>0.47670000000000001</c:v>
                </c:pt>
                <c:pt idx="17">
                  <c:v>1.0605</c:v>
                </c:pt>
                <c:pt idx="18">
                  <c:v>1.1686000000000001</c:v>
                </c:pt>
                <c:pt idx="19">
                  <c:v>0.37409999999999999</c:v>
                </c:pt>
                <c:pt idx="20">
                  <c:v>1.7277</c:v>
                </c:pt>
                <c:pt idx="21">
                  <c:v>2.1808999999999998</c:v>
                </c:pt>
                <c:pt idx="22">
                  <c:v>1.8105</c:v>
                </c:pt>
                <c:pt idx="23">
                  <c:v>2.5769000000000002</c:v>
                </c:pt>
                <c:pt idx="24">
                  <c:v>2.1627999999999998</c:v>
                </c:pt>
                <c:pt idx="25">
                  <c:v>1.6480999999999999</c:v>
                </c:pt>
                <c:pt idx="26">
                  <c:v>2.6800999999999999</c:v>
                </c:pt>
                <c:pt idx="27">
                  <c:v>1.4430000000000001</c:v>
                </c:pt>
                <c:pt idx="28">
                  <c:v>2.6907999999999999</c:v>
                </c:pt>
                <c:pt idx="29">
                  <c:v>1.6892</c:v>
                </c:pt>
                <c:pt idx="30">
                  <c:v>3.0707</c:v>
                </c:pt>
                <c:pt idx="31">
                  <c:v>2.6800999999999999</c:v>
                </c:pt>
                <c:pt idx="32">
                  <c:v>2.5769000000000002</c:v>
                </c:pt>
                <c:pt idx="33">
                  <c:v>2.6907999999999999</c:v>
                </c:pt>
                <c:pt idx="34">
                  <c:v>3.4238</c:v>
                </c:pt>
                <c:pt idx="35">
                  <c:v>3.5160999999999998</c:v>
                </c:pt>
                <c:pt idx="36">
                  <c:v>2.7199</c:v>
                </c:pt>
                <c:pt idx="37">
                  <c:v>3.6850000000000001</c:v>
                </c:pt>
                <c:pt idx="38">
                  <c:v>3.2286999999999999</c:v>
                </c:pt>
                <c:pt idx="39">
                  <c:v>2.5823999999999998</c:v>
                </c:pt>
                <c:pt idx="40">
                  <c:v>3.8363999999999998</c:v>
                </c:pt>
                <c:pt idx="41">
                  <c:v>4.3090000000000002</c:v>
                </c:pt>
                <c:pt idx="42">
                  <c:v>4.2397</c:v>
                </c:pt>
                <c:pt idx="43">
                  <c:v>3.6850000000000001</c:v>
                </c:pt>
                <c:pt idx="44">
                  <c:v>3.5160999999999998</c:v>
                </c:pt>
                <c:pt idx="45">
                  <c:v>4.1235999999999997</c:v>
                </c:pt>
                <c:pt idx="46">
                  <c:v>3.4238</c:v>
                </c:pt>
                <c:pt idx="47">
                  <c:v>4.2606000000000002</c:v>
                </c:pt>
                <c:pt idx="48">
                  <c:v>4.9065000000000003</c:v>
                </c:pt>
                <c:pt idx="49">
                  <c:v>4.8388999999999998</c:v>
                </c:pt>
                <c:pt idx="50">
                  <c:v>4.9065000000000003</c:v>
                </c:pt>
                <c:pt idx="51">
                  <c:v>4.9057000000000004</c:v>
                </c:pt>
                <c:pt idx="52">
                  <c:v>4.8388999999999998</c:v>
                </c:pt>
                <c:pt idx="53">
                  <c:v>5.0624000000000002</c:v>
                </c:pt>
                <c:pt idx="54">
                  <c:v>5.0068999999999999</c:v>
                </c:pt>
                <c:pt idx="55">
                  <c:v>4.8315999999999999</c:v>
                </c:pt>
                <c:pt idx="56">
                  <c:v>4.8182</c:v>
                </c:pt>
                <c:pt idx="57">
                  <c:v>5.7591999999999999</c:v>
                </c:pt>
                <c:pt idx="58">
                  <c:v>4.3090000000000002</c:v>
                </c:pt>
                <c:pt idx="59">
                  <c:v>5.024</c:v>
                </c:pt>
                <c:pt idx="60">
                  <c:v>5.7591999999999999</c:v>
                </c:pt>
                <c:pt idx="61">
                  <c:v>5.8185000000000002</c:v>
                </c:pt>
                <c:pt idx="62">
                  <c:v>5.9470999999999998</c:v>
                </c:pt>
                <c:pt idx="63">
                  <c:v>5.7911999999999999</c:v>
                </c:pt>
                <c:pt idx="64">
                  <c:v>6.6029</c:v>
                </c:pt>
                <c:pt idx="65">
                  <c:v>5.7276999999999996</c:v>
                </c:pt>
                <c:pt idx="66">
                  <c:v>6.5910000000000002</c:v>
                </c:pt>
                <c:pt idx="67">
                  <c:v>5.7350000000000003</c:v>
                </c:pt>
                <c:pt idx="68">
                  <c:v>5.7896999999999998</c:v>
                </c:pt>
                <c:pt idx="69">
                  <c:v>6.5475000000000003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7BF-2747-99E7-6A71F662C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9278335"/>
        <c:axId val="1700937247"/>
      </c:scatterChart>
      <c:valAx>
        <c:axId val="1699278335"/>
        <c:scaling>
          <c:orientation val="minMax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937247"/>
        <c:crosses val="autoZero"/>
        <c:crossBetween val="midCat"/>
        <c:majorUnit val="1"/>
      </c:valAx>
      <c:valAx>
        <c:axId val="1700937247"/>
        <c:scaling>
          <c:orientation val="minMax"/>
          <c:max val="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Imaginary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278335"/>
        <c:crosses val="autoZero"/>
        <c:crossBetween val="midCat"/>
        <c:majorUnit val="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66140689103711126"/>
          <c:y val="7.5798675564025003E-2"/>
          <c:w val="0.2431897281525319"/>
          <c:h val="0.28887918412777058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09244677748614"/>
          <c:y val="4.5522434695663042E-2"/>
          <c:w val="0.74699495896346291"/>
          <c:h val="0.8084260300795733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tx1"/>
              </a:solidFill>
              <a:prstDash val="dash"/>
              <a:round/>
            </a:ln>
            <a:effectLst/>
          </c:spPr>
          <c:marker>
            <c:symbol val="circle"/>
            <c:size val="11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Sheet1!$B$74:$B$77</c:f>
              <c:numCache>
                <c:formatCode>General</c:formatCode>
                <c:ptCount val="4"/>
                <c:pt idx="0">
                  <c:v>40</c:v>
                </c:pt>
                <c:pt idx="1">
                  <c:v>45</c:v>
                </c:pt>
                <c:pt idx="2">
                  <c:v>50</c:v>
                </c:pt>
                <c:pt idx="3">
                  <c:v>55</c:v>
                </c:pt>
              </c:numCache>
            </c:numRef>
          </c:xVal>
          <c:yVal>
            <c:numRef>
              <c:f>Sheet1!$C$74:$C$77</c:f>
              <c:numCache>
                <c:formatCode>General</c:formatCode>
                <c:ptCount val="4"/>
                <c:pt idx="0">
                  <c:v>-0.2384</c:v>
                </c:pt>
                <c:pt idx="1">
                  <c:v>-0.1003</c:v>
                </c:pt>
                <c:pt idx="2">
                  <c:v>1.95E-2</c:v>
                </c:pt>
                <c:pt idx="3">
                  <c:v>0.1217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F6-D444-8AF0-3C21C6CE3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049088"/>
        <c:axId val="32050816"/>
      </c:scatterChart>
      <c:valAx>
        <c:axId val="32049088"/>
        <c:scaling>
          <c:orientation val="minMax"/>
          <c:max val="55"/>
          <c:min val="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</a:t>
                </a:r>
              </a:p>
            </c:rich>
          </c:tx>
          <c:layout>
            <c:manualLayout>
              <c:xMode val="edge"/>
              <c:yMode val="edge"/>
              <c:x val="0.52633066699995834"/>
              <c:y val="0.880403491230262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50816"/>
        <c:crosses val="autoZero"/>
        <c:crossBetween val="midCat"/>
      </c:valAx>
      <c:valAx>
        <c:axId val="32050816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Damping (positive is unstable)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49088"/>
        <c:crosses val="autoZero"/>
        <c:crossBetween val="midCat"/>
        <c:majorUnit val="0.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93036000954871"/>
          <c:y val="3.8742070418784962E-2"/>
          <c:w val="0.75008457980661858"/>
          <c:h val="0.803593566433833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1-passage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Sheet1!$B$3:$B$12</c:f>
              <c:numCache>
                <c:formatCode>General</c:formatCode>
                <c:ptCount val="10"/>
                <c:pt idx="0">
                  <c:v>1.0415000000000001E-2</c:v>
                </c:pt>
                <c:pt idx="1">
                  <c:v>1.0415000000000001E-2</c:v>
                </c:pt>
                <c:pt idx="2">
                  <c:v>1.0330000000000001E-2</c:v>
                </c:pt>
                <c:pt idx="3">
                  <c:v>1.0276E-2</c:v>
                </c:pt>
                <c:pt idx="4">
                  <c:v>1.0199E-2</c:v>
                </c:pt>
                <c:pt idx="5">
                  <c:v>1.0061E-2</c:v>
                </c:pt>
                <c:pt idx="6">
                  <c:v>9.8230999999999995E-3</c:v>
                </c:pt>
              </c:numCache>
            </c:numRef>
          </c:xVal>
          <c:yVal>
            <c:numRef>
              <c:f>Sheet1!$D$3:$D$12</c:f>
              <c:numCache>
                <c:formatCode>General</c:formatCode>
                <c:ptCount val="10"/>
                <c:pt idx="0">
                  <c:v>0.66190000000000004</c:v>
                </c:pt>
                <c:pt idx="1">
                  <c:v>0.76839999999999997</c:v>
                </c:pt>
                <c:pt idx="2">
                  <c:v>0.80600000000000005</c:v>
                </c:pt>
                <c:pt idx="3">
                  <c:v>0.8115</c:v>
                </c:pt>
                <c:pt idx="4">
                  <c:v>0.81569999999999998</c:v>
                </c:pt>
                <c:pt idx="5">
                  <c:v>0.81640000000000001</c:v>
                </c:pt>
                <c:pt idx="6">
                  <c:v>0.81169999999999998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14-E748-B7B5-C5C2CB28EEA9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22-passage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Sheet1!$I$3:$I$9</c:f>
              <c:numCache>
                <c:formatCode>General</c:formatCode>
                <c:ptCount val="7"/>
                <c:pt idx="0">
                  <c:v>1.0406818181818182E-2</c:v>
                </c:pt>
                <c:pt idx="1">
                  <c:v>1.041090909090909E-2</c:v>
                </c:pt>
                <c:pt idx="2">
                  <c:v>1.0320454545454546E-2</c:v>
                </c:pt>
                <c:pt idx="3">
                  <c:v>1.0267272727272727E-2</c:v>
                </c:pt>
                <c:pt idx="4">
                  <c:v>1.0190909090909091E-2</c:v>
                </c:pt>
                <c:pt idx="5">
                  <c:v>1.0055E-2</c:v>
                </c:pt>
              </c:numCache>
            </c:numRef>
          </c:xVal>
          <c:yVal>
            <c:numRef>
              <c:f>Sheet1!$K$3:$K$9</c:f>
              <c:numCache>
                <c:formatCode>General</c:formatCode>
                <c:ptCount val="7"/>
                <c:pt idx="0">
                  <c:v>0.65210000000000001</c:v>
                </c:pt>
                <c:pt idx="1">
                  <c:v>0.77229999999999999</c:v>
                </c:pt>
                <c:pt idx="2">
                  <c:v>0.81040000000000001</c:v>
                </c:pt>
                <c:pt idx="3">
                  <c:v>0.81599999999999995</c:v>
                </c:pt>
                <c:pt idx="4">
                  <c:v>0.82030000000000003</c:v>
                </c:pt>
                <c:pt idx="5">
                  <c:v>0.82130000000000003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14-E748-B7B5-C5C2CB28E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980767"/>
        <c:axId val="2137982447"/>
      </c:scatterChart>
      <c:valAx>
        <c:axId val="2137980767"/>
        <c:scaling>
          <c:orientation val="minMax"/>
          <c:max val="1.1000000000000003E-2"/>
          <c:min val="8.0000000000000019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massflow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82447"/>
        <c:crosses val="autoZero"/>
        <c:crossBetween val="midCat"/>
        <c:majorUnit val="1.0000000000000002E-3"/>
      </c:valAx>
      <c:valAx>
        <c:axId val="2137982447"/>
        <c:scaling>
          <c:orientation val="minMax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efficiency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80767"/>
        <c:crosses val="autoZero"/>
        <c:crossBetween val="midCat"/>
        <c:majorUnit val="0.1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9074618425532686"/>
          <c:y val="8.180417000296808E-2"/>
          <c:w val="0.27704841528676194"/>
          <c:h val="0.144357834457295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63863641363762"/>
          <c:y val="4.1166220849188112E-2"/>
          <c:w val="0.75241455945357871"/>
          <c:h val="0.791835084735045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1-passage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Sheet1!$B$3:$B$12</c:f>
              <c:numCache>
                <c:formatCode>General</c:formatCode>
                <c:ptCount val="10"/>
                <c:pt idx="0">
                  <c:v>1.0415000000000001E-2</c:v>
                </c:pt>
                <c:pt idx="1">
                  <c:v>1.0415000000000001E-2</c:v>
                </c:pt>
                <c:pt idx="2">
                  <c:v>1.0330000000000001E-2</c:v>
                </c:pt>
                <c:pt idx="3">
                  <c:v>1.0276E-2</c:v>
                </c:pt>
                <c:pt idx="4">
                  <c:v>1.0199E-2</c:v>
                </c:pt>
                <c:pt idx="5">
                  <c:v>1.0061E-2</c:v>
                </c:pt>
                <c:pt idx="6">
                  <c:v>9.8230999999999995E-3</c:v>
                </c:pt>
              </c:numCache>
            </c:numRef>
          </c:xVal>
          <c:yVal>
            <c:numRef>
              <c:f>Sheet1!$C$3:$C$12</c:f>
              <c:numCache>
                <c:formatCode>General</c:formatCode>
                <c:ptCount val="10"/>
                <c:pt idx="0">
                  <c:v>1.2403</c:v>
                </c:pt>
                <c:pt idx="1">
                  <c:v>1.3638999999999999</c:v>
                </c:pt>
                <c:pt idx="2">
                  <c:v>1.4283999999999999</c:v>
                </c:pt>
                <c:pt idx="3">
                  <c:v>1.4403999999999999</c:v>
                </c:pt>
                <c:pt idx="4">
                  <c:v>1.4518</c:v>
                </c:pt>
                <c:pt idx="5">
                  <c:v>1.4617</c:v>
                </c:pt>
                <c:pt idx="6">
                  <c:v>1.4678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2B-4B42-80CB-0E1FCDA8857E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22-passage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Sheet1!$I$3:$I$9</c:f>
              <c:numCache>
                <c:formatCode>General</c:formatCode>
                <c:ptCount val="7"/>
                <c:pt idx="0">
                  <c:v>1.0406818181818182E-2</c:v>
                </c:pt>
                <c:pt idx="1">
                  <c:v>1.041090909090909E-2</c:v>
                </c:pt>
                <c:pt idx="2">
                  <c:v>1.0320454545454546E-2</c:v>
                </c:pt>
                <c:pt idx="3">
                  <c:v>1.0267272727272727E-2</c:v>
                </c:pt>
                <c:pt idx="4">
                  <c:v>1.0190909090909091E-2</c:v>
                </c:pt>
                <c:pt idx="5">
                  <c:v>1.0055E-2</c:v>
                </c:pt>
              </c:numCache>
            </c:numRef>
          </c:xVal>
          <c:yVal>
            <c:numRef>
              <c:f>Sheet1!$J$3:$J$9</c:f>
              <c:numCache>
                <c:formatCode>General</c:formatCode>
                <c:ptCount val="7"/>
                <c:pt idx="0">
                  <c:v>1.2284999999999999</c:v>
                </c:pt>
                <c:pt idx="1">
                  <c:v>1.3637999999999999</c:v>
                </c:pt>
                <c:pt idx="2">
                  <c:v>1.4283999999999999</c:v>
                </c:pt>
                <c:pt idx="3">
                  <c:v>1.4404999999999999</c:v>
                </c:pt>
                <c:pt idx="4">
                  <c:v>1.452</c:v>
                </c:pt>
                <c:pt idx="5">
                  <c:v>1.462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F2B-4B42-80CB-0E1FCDA885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980767"/>
        <c:axId val="2137982447"/>
      </c:scatterChart>
      <c:valAx>
        <c:axId val="2137980767"/>
        <c:scaling>
          <c:orientation val="minMax"/>
          <c:max val="1.1000000000000003E-2"/>
          <c:min val="8.0000000000000019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massflow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82447"/>
        <c:crosses val="autoZero"/>
        <c:crossBetween val="midCat"/>
        <c:majorUnit val="1.0000000000000002E-3"/>
      </c:valAx>
      <c:valAx>
        <c:axId val="213798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pressure</a:t>
                </a:r>
                <a:r>
                  <a:rPr lang="zh-CN" altLang="en-US"/>
                  <a:t> </a:t>
                </a:r>
                <a:r>
                  <a:rPr lang="en-US" altLang="zh-CN"/>
                  <a:t>ratio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80767"/>
        <c:crosses val="autoZero"/>
        <c:crossBetween val="midCat"/>
        <c:majorUnit val="0.1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2412601044701133"/>
          <c:y val="0.65390941297858662"/>
          <c:w val="0.27704841528676194"/>
          <c:h val="0.144357834457295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93036000954871"/>
          <c:y val="3.8742070418784962E-2"/>
          <c:w val="0.75008457980661858"/>
          <c:h val="0.803593566433833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1-passage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Sheet1!$B$3:$B$12</c:f>
              <c:numCache>
                <c:formatCode>General</c:formatCode>
                <c:ptCount val="10"/>
                <c:pt idx="0">
                  <c:v>1.0415000000000001E-2</c:v>
                </c:pt>
                <c:pt idx="1">
                  <c:v>1.0415000000000001E-2</c:v>
                </c:pt>
                <c:pt idx="2">
                  <c:v>1.0330000000000001E-2</c:v>
                </c:pt>
                <c:pt idx="3">
                  <c:v>1.0276E-2</c:v>
                </c:pt>
                <c:pt idx="4">
                  <c:v>1.0199E-2</c:v>
                </c:pt>
                <c:pt idx="5">
                  <c:v>1.0061E-2</c:v>
                </c:pt>
                <c:pt idx="6">
                  <c:v>9.8230999999999995E-3</c:v>
                </c:pt>
              </c:numCache>
            </c:numRef>
          </c:xVal>
          <c:yVal>
            <c:numRef>
              <c:f>Sheet1!$D$3:$D$12</c:f>
              <c:numCache>
                <c:formatCode>General</c:formatCode>
                <c:ptCount val="10"/>
                <c:pt idx="0">
                  <c:v>0.66190000000000004</c:v>
                </c:pt>
                <c:pt idx="1">
                  <c:v>0.76839999999999997</c:v>
                </c:pt>
                <c:pt idx="2">
                  <c:v>0.80600000000000005</c:v>
                </c:pt>
                <c:pt idx="3">
                  <c:v>0.8115</c:v>
                </c:pt>
                <c:pt idx="4">
                  <c:v>0.81569999999999998</c:v>
                </c:pt>
                <c:pt idx="5">
                  <c:v>0.81640000000000001</c:v>
                </c:pt>
                <c:pt idx="6">
                  <c:v>0.81169999999999998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07-8F4F-A2DA-03E8EEC2A007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22-passage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Sheet1!$I$3:$I$9</c:f>
              <c:numCache>
                <c:formatCode>General</c:formatCode>
                <c:ptCount val="7"/>
                <c:pt idx="0">
                  <c:v>1.0406818181818182E-2</c:v>
                </c:pt>
                <c:pt idx="1">
                  <c:v>1.041090909090909E-2</c:v>
                </c:pt>
                <c:pt idx="2">
                  <c:v>1.0354545454545455E-2</c:v>
                </c:pt>
                <c:pt idx="3">
                  <c:v>1.0320454545454546E-2</c:v>
                </c:pt>
                <c:pt idx="4">
                  <c:v>1.0267272727272727E-2</c:v>
                </c:pt>
                <c:pt idx="5">
                  <c:v>1.0190909090909091E-2</c:v>
                </c:pt>
                <c:pt idx="6">
                  <c:v>1.0055E-2</c:v>
                </c:pt>
              </c:numCache>
            </c:numRef>
          </c:xVal>
          <c:yVal>
            <c:numRef>
              <c:f>Sheet1!$K$3:$K$9</c:f>
              <c:numCache>
                <c:formatCode>General</c:formatCode>
                <c:ptCount val="7"/>
                <c:pt idx="0">
                  <c:v>0.65210000000000001</c:v>
                </c:pt>
                <c:pt idx="1">
                  <c:v>0.77229999999999999</c:v>
                </c:pt>
                <c:pt idx="2">
                  <c:v>0.80379999999999996</c:v>
                </c:pt>
                <c:pt idx="3">
                  <c:v>0.81040000000000001</c:v>
                </c:pt>
                <c:pt idx="4">
                  <c:v>0.81599999999999995</c:v>
                </c:pt>
                <c:pt idx="5">
                  <c:v>0.82030000000000003</c:v>
                </c:pt>
                <c:pt idx="6">
                  <c:v>0.82130000000000003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007-8F4F-A2DA-03E8EEC2A0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980767"/>
        <c:axId val="2137982447"/>
      </c:scatterChart>
      <c:valAx>
        <c:axId val="2137980767"/>
        <c:scaling>
          <c:orientation val="minMax"/>
          <c:max val="1.1000000000000003E-2"/>
          <c:min val="9.0000000000000028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massflow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82447"/>
        <c:crosses val="autoZero"/>
        <c:crossBetween val="midCat"/>
        <c:majorUnit val="1.0000000000000002E-3"/>
      </c:valAx>
      <c:valAx>
        <c:axId val="2137982447"/>
        <c:scaling>
          <c:orientation val="minMax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efficiency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80767"/>
        <c:crosses val="autoZero"/>
        <c:crossBetween val="midCat"/>
        <c:majorUnit val="0.1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9074618425532686"/>
          <c:y val="8.180417000296808E-2"/>
          <c:w val="0.27704841528676194"/>
          <c:h val="0.144357834457295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63863641363762"/>
          <c:y val="4.1166220849188112E-2"/>
          <c:w val="0.75241455945357871"/>
          <c:h val="0.791835084735045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1-passage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Sheet1!$B$3:$B$12</c:f>
              <c:numCache>
                <c:formatCode>General</c:formatCode>
                <c:ptCount val="10"/>
                <c:pt idx="0">
                  <c:v>1.0415000000000001E-2</c:v>
                </c:pt>
                <c:pt idx="1">
                  <c:v>1.0415000000000001E-2</c:v>
                </c:pt>
                <c:pt idx="2">
                  <c:v>1.0330000000000001E-2</c:v>
                </c:pt>
                <c:pt idx="3">
                  <c:v>1.0276E-2</c:v>
                </c:pt>
                <c:pt idx="4">
                  <c:v>1.0199E-2</c:v>
                </c:pt>
                <c:pt idx="5">
                  <c:v>1.0061E-2</c:v>
                </c:pt>
                <c:pt idx="6">
                  <c:v>9.8230999999999995E-3</c:v>
                </c:pt>
              </c:numCache>
            </c:numRef>
          </c:xVal>
          <c:yVal>
            <c:numRef>
              <c:f>Sheet1!$C$3:$C$12</c:f>
              <c:numCache>
                <c:formatCode>General</c:formatCode>
                <c:ptCount val="10"/>
                <c:pt idx="0">
                  <c:v>1.2403</c:v>
                </c:pt>
                <c:pt idx="1">
                  <c:v>1.3638999999999999</c:v>
                </c:pt>
                <c:pt idx="2">
                  <c:v>1.4283999999999999</c:v>
                </c:pt>
                <c:pt idx="3">
                  <c:v>1.4403999999999999</c:v>
                </c:pt>
                <c:pt idx="4">
                  <c:v>1.4518</c:v>
                </c:pt>
                <c:pt idx="5">
                  <c:v>1.4617</c:v>
                </c:pt>
                <c:pt idx="6">
                  <c:v>1.4678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2C-EB4F-9135-2343DC3DA526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22-passage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Sheet1!$I$3:$I$9</c:f>
              <c:numCache>
                <c:formatCode>General</c:formatCode>
                <c:ptCount val="7"/>
                <c:pt idx="0">
                  <c:v>1.0406818181818182E-2</c:v>
                </c:pt>
                <c:pt idx="1">
                  <c:v>1.041090909090909E-2</c:v>
                </c:pt>
                <c:pt idx="2">
                  <c:v>1.0354545454545455E-2</c:v>
                </c:pt>
                <c:pt idx="3">
                  <c:v>1.0320454545454546E-2</c:v>
                </c:pt>
                <c:pt idx="4">
                  <c:v>1.0267272727272727E-2</c:v>
                </c:pt>
                <c:pt idx="5">
                  <c:v>1.0190909090909091E-2</c:v>
                </c:pt>
                <c:pt idx="6">
                  <c:v>1.0055E-2</c:v>
                </c:pt>
              </c:numCache>
            </c:numRef>
          </c:xVal>
          <c:yVal>
            <c:numRef>
              <c:f>Sheet1!$J$3:$J$9</c:f>
              <c:numCache>
                <c:formatCode>General</c:formatCode>
                <c:ptCount val="7"/>
                <c:pt idx="0">
                  <c:v>1.2284999999999999</c:v>
                </c:pt>
                <c:pt idx="1">
                  <c:v>1.3637999999999999</c:v>
                </c:pt>
                <c:pt idx="2">
                  <c:v>1.4157999999999999</c:v>
                </c:pt>
                <c:pt idx="3">
                  <c:v>1.4283999999999999</c:v>
                </c:pt>
                <c:pt idx="4">
                  <c:v>1.4404999999999999</c:v>
                </c:pt>
                <c:pt idx="5">
                  <c:v>1.452</c:v>
                </c:pt>
                <c:pt idx="6">
                  <c:v>1.462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82C-EB4F-9135-2343DC3DA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980767"/>
        <c:axId val="2137982447"/>
      </c:scatterChart>
      <c:valAx>
        <c:axId val="2137980767"/>
        <c:scaling>
          <c:orientation val="minMax"/>
          <c:max val="1.1000000000000003E-2"/>
          <c:min val="9.0000000000000028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massflow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82447"/>
        <c:crosses val="autoZero"/>
        <c:crossBetween val="midCat"/>
        <c:majorUnit val="1.0000000000000002E-3"/>
      </c:valAx>
      <c:valAx>
        <c:axId val="213798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pressure</a:t>
                </a:r>
                <a:r>
                  <a:rPr lang="zh-CN"/>
                  <a:t> </a:t>
                </a:r>
                <a:r>
                  <a:rPr lang="en-US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80767"/>
        <c:crosses val="autoZero"/>
        <c:crossBetween val="midCat"/>
        <c:majorUnit val="0.1"/>
      </c:valAx>
      <c:spPr>
        <a:noFill/>
        <a:ln w="127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2412601044701133"/>
          <c:y val="0.65390941297858662"/>
          <c:w val="0.27704841528676194"/>
          <c:h val="0.144357834457295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166979443021205E-2"/>
          <c:y val="1.9510337706907025E-2"/>
          <c:w val="0.84319734709451266"/>
          <c:h val="0.9547871099445902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Sheet1!$O$2:$O$101</c:f>
              <c:numCache>
                <c:formatCode>General</c:formatCode>
                <c:ptCount val="100"/>
                <c:pt idx="0">
                  <c:v>-5.9999999999999995E-4</c:v>
                </c:pt>
                <c:pt idx="1">
                  <c:v>-5.9999999999999995E-4</c:v>
                </c:pt>
                <c:pt idx="2">
                  <c:v>-5.9999999999999995E-4</c:v>
                </c:pt>
                <c:pt idx="3">
                  <c:v>-5.9999999999999995E-4</c:v>
                </c:pt>
                <c:pt idx="4">
                  <c:v>-5.9999999999999995E-4</c:v>
                </c:pt>
                <c:pt idx="5">
                  <c:v>-5.9999999999999995E-4</c:v>
                </c:pt>
                <c:pt idx="6">
                  <c:v>-5.9999999999999995E-4</c:v>
                </c:pt>
                <c:pt idx="7">
                  <c:v>-5.9999999999999995E-4</c:v>
                </c:pt>
                <c:pt idx="8">
                  <c:v>-0.1246</c:v>
                </c:pt>
                <c:pt idx="9">
                  <c:v>-0.14219999999999999</c:v>
                </c:pt>
                <c:pt idx="10">
                  <c:v>1.38E-2</c:v>
                </c:pt>
                <c:pt idx="11">
                  <c:v>1.78E-2</c:v>
                </c:pt>
                <c:pt idx="12">
                  <c:v>2.5000000000000001E-3</c:v>
                </c:pt>
                <c:pt idx="13">
                  <c:v>1.52E-2</c:v>
                </c:pt>
                <c:pt idx="14">
                  <c:v>-0.111</c:v>
                </c:pt>
                <c:pt idx="15">
                  <c:v>7.4999999999999997E-3</c:v>
                </c:pt>
                <c:pt idx="16">
                  <c:v>-1.9199999999999998E-2</c:v>
                </c:pt>
                <c:pt idx="17">
                  <c:v>-0.12239999999999999</c:v>
                </c:pt>
                <c:pt idx="18">
                  <c:v>-0.123</c:v>
                </c:pt>
                <c:pt idx="19">
                  <c:v>-3.7000000000000002E-3</c:v>
                </c:pt>
                <c:pt idx="20">
                  <c:v>-0.12870000000000001</c:v>
                </c:pt>
                <c:pt idx="21">
                  <c:v>-0.22059999999999999</c:v>
                </c:pt>
                <c:pt idx="22">
                  <c:v>-0.15540000000000001</c:v>
                </c:pt>
                <c:pt idx="23">
                  <c:v>-0.1454</c:v>
                </c:pt>
                <c:pt idx="24">
                  <c:v>-0.32629999999999998</c:v>
                </c:pt>
                <c:pt idx="25">
                  <c:v>-0.3004</c:v>
                </c:pt>
                <c:pt idx="26">
                  <c:v>-0.16089999999999999</c:v>
                </c:pt>
                <c:pt idx="27">
                  <c:v>-0.2419</c:v>
                </c:pt>
                <c:pt idx="28">
                  <c:v>-0.31190000000000001</c:v>
                </c:pt>
                <c:pt idx="29">
                  <c:v>-0.1492</c:v>
                </c:pt>
                <c:pt idx="30">
                  <c:v>-0.2757</c:v>
                </c:pt>
                <c:pt idx="31">
                  <c:v>-0.27689999999999998</c:v>
                </c:pt>
                <c:pt idx="32">
                  <c:v>-0.23599999999999999</c:v>
                </c:pt>
                <c:pt idx="33">
                  <c:v>-0.37059999999999998</c:v>
                </c:pt>
                <c:pt idx="34">
                  <c:v>-0.29399999999999998</c:v>
                </c:pt>
                <c:pt idx="35">
                  <c:v>-0.16589999999999999</c:v>
                </c:pt>
                <c:pt idx="36">
                  <c:v>-0.1492</c:v>
                </c:pt>
                <c:pt idx="37">
                  <c:v>-0.43569999999999998</c:v>
                </c:pt>
                <c:pt idx="38">
                  <c:v>-0.22789999999999999</c:v>
                </c:pt>
                <c:pt idx="39">
                  <c:v>-0.45119999999999999</c:v>
                </c:pt>
                <c:pt idx="40">
                  <c:v>-0.1164</c:v>
                </c:pt>
                <c:pt idx="41">
                  <c:v>-0.21829999999999999</c:v>
                </c:pt>
                <c:pt idx="42">
                  <c:v>-0.36259999999999998</c:v>
                </c:pt>
                <c:pt idx="43">
                  <c:v>-0.22770000000000001</c:v>
                </c:pt>
                <c:pt idx="44">
                  <c:v>-0.19919999999999999</c:v>
                </c:pt>
                <c:pt idx="45">
                  <c:v>-0.55900000000000005</c:v>
                </c:pt>
                <c:pt idx="46">
                  <c:v>-0.22789999999999999</c:v>
                </c:pt>
                <c:pt idx="47">
                  <c:v>-0.58899999999999997</c:v>
                </c:pt>
                <c:pt idx="48">
                  <c:v>-0.64090000000000003</c:v>
                </c:pt>
                <c:pt idx="49">
                  <c:v>-0.59670000000000001</c:v>
                </c:pt>
                <c:pt idx="50">
                  <c:v>-0.1164</c:v>
                </c:pt>
                <c:pt idx="51">
                  <c:v>-0.21829999999999999</c:v>
                </c:pt>
                <c:pt idx="52">
                  <c:v>-0.36259999999999998</c:v>
                </c:pt>
                <c:pt idx="53">
                  <c:v>-0.22770000000000001</c:v>
                </c:pt>
                <c:pt idx="54">
                  <c:v>-0.19919999999999999</c:v>
                </c:pt>
                <c:pt idx="55">
                  <c:v>-0.55900000000000005</c:v>
                </c:pt>
                <c:pt idx="56">
                  <c:v>-0.22789999999999999</c:v>
                </c:pt>
                <c:pt idx="57">
                  <c:v>-0.58899999999999997</c:v>
                </c:pt>
                <c:pt idx="58">
                  <c:v>-0.64090000000000003</c:v>
                </c:pt>
                <c:pt idx="59">
                  <c:v>-0.59670000000000001</c:v>
                </c:pt>
                <c:pt idx="60">
                  <c:v>-0.10050000000000001</c:v>
                </c:pt>
                <c:pt idx="61">
                  <c:v>-8.9599999999999999E-2</c:v>
                </c:pt>
                <c:pt idx="62">
                  <c:v>-0.14099999999999999</c:v>
                </c:pt>
                <c:pt idx="63">
                  <c:v>-8.3400000000000002E-2</c:v>
                </c:pt>
                <c:pt idx="64">
                  <c:v>-0.1951</c:v>
                </c:pt>
                <c:pt idx="65">
                  <c:v>-0.19839999999999999</c:v>
                </c:pt>
                <c:pt idx="66">
                  <c:v>-0.12239999999999999</c:v>
                </c:pt>
                <c:pt idx="67">
                  <c:v>-0.19439999999999999</c:v>
                </c:pt>
                <c:pt idx="68">
                  <c:v>-0.18629999999999999</c:v>
                </c:pt>
                <c:pt idx="69">
                  <c:v>-0.18410000000000001</c:v>
                </c:pt>
                <c:pt idx="70">
                  <c:v>-4.4400000000000002E-2</c:v>
                </c:pt>
                <c:pt idx="71">
                  <c:v>-1.9199999999999998E-2</c:v>
                </c:pt>
                <c:pt idx="72">
                  <c:v>-8.3400000000000002E-2</c:v>
                </c:pt>
                <c:pt idx="73">
                  <c:v>-0.14660000000000001</c:v>
                </c:pt>
                <c:pt idx="74">
                  <c:v>-0.16830000000000001</c:v>
                </c:pt>
                <c:pt idx="75">
                  <c:v>2.5000000000000001E-3</c:v>
                </c:pt>
                <c:pt idx="76">
                  <c:v>-0.123</c:v>
                </c:pt>
                <c:pt idx="77">
                  <c:v>-8.9599999999999999E-2</c:v>
                </c:pt>
                <c:pt idx="78">
                  <c:v>-0.18410000000000001</c:v>
                </c:pt>
                <c:pt idx="79">
                  <c:v>-0.1416</c:v>
                </c:pt>
                <c:pt idx="80">
                  <c:v>-0.12239999999999999</c:v>
                </c:pt>
                <c:pt idx="81">
                  <c:v>-0.13830000000000001</c:v>
                </c:pt>
                <c:pt idx="82">
                  <c:v>-0.1661</c:v>
                </c:pt>
                <c:pt idx="83">
                  <c:v>-0.17630000000000001</c:v>
                </c:pt>
                <c:pt idx="84">
                  <c:v>-0.14099999999999999</c:v>
                </c:pt>
                <c:pt idx="85">
                  <c:v>-0.18629999999999999</c:v>
                </c:pt>
                <c:pt idx="86">
                  <c:v>-0.1532</c:v>
                </c:pt>
                <c:pt idx="87">
                  <c:v>-0.14219999999999999</c:v>
                </c:pt>
                <c:pt idx="88">
                  <c:v>-5.9999999999999995E-4</c:v>
                </c:pt>
                <c:pt idx="89">
                  <c:v>-0.10050000000000001</c:v>
                </c:pt>
                <c:pt idx="90">
                  <c:v>-0.16089999999999999</c:v>
                </c:pt>
                <c:pt idx="91">
                  <c:v>-0.14180000000000001</c:v>
                </c:pt>
                <c:pt idx="92">
                  <c:v>-8.77E-2</c:v>
                </c:pt>
                <c:pt idx="93">
                  <c:v>-0.2175</c:v>
                </c:pt>
                <c:pt idx="94">
                  <c:v>-4.82E-2</c:v>
                </c:pt>
                <c:pt idx="95">
                  <c:v>-2.1000000000000001E-2</c:v>
                </c:pt>
                <c:pt idx="96">
                  <c:v>-0.15540000000000001</c:v>
                </c:pt>
                <c:pt idx="97">
                  <c:v>-0.17680000000000001</c:v>
                </c:pt>
                <c:pt idx="98">
                  <c:v>-0.3261</c:v>
                </c:pt>
                <c:pt idx="99">
                  <c:v>-3.7000000000000002E-3</c:v>
                </c:pt>
              </c:numCache>
            </c:numRef>
          </c:xVal>
          <c:yVal>
            <c:numRef>
              <c:f>Sheet1!$P$2:$P$101</c:f>
              <c:numCache>
                <c:formatCode>General</c:formatCode>
                <c:ptCount val="1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-4.4999999999999998E-2</c:v>
                </c:pt>
                <c:pt idx="10">
                  <c:v>0.99199999999999999</c:v>
                </c:pt>
                <c:pt idx="11">
                  <c:v>1.0427</c:v>
                </c:pt>
                <c:pt idx="12">
                  <c:v>0.93410000000000004</c:v>
                </c:pt>
                <c:pt idx="13">
                  <c:v>1.0889</c:v>
                </c:pt>
                <c:pt idx="14">
                  <c:v>0.97370000000000001</c:v>
                </c:pt>
                <c:pt idx="15">
                  <c:v>1.1308</c:v>
                </c:pt>
                <c:pt idx="16">
                  <c:v>0.86880000000000002</c:v>
                </c:pt>
                <c:pt idx="17">
                  <c:v>1.0751999999999999</c:v>
                </c:pt>
                <c:pt idx="18">
                  <c:v>0.88819999999999999</c:v>
                </c:pt>
                <c:pt idx="19">
                  <c:v>1.1715</c:v>
                </c:pt>
                <c:pt idx="20">
                  <c:v>1.8563000000000001</c:v>
                </c:pt>
                <c:pt idx="21">
                  <c:v>2.0882000000000001</c:v>
                </c:pt>
                <c:pt idx="22">
                  <c:v>1.7594000000000001</c:v>
                </c:pt>
                <c:pt idx="23">
                  <c:v>2.2682000000000002</c:v>
                </c:pt>
                <c:pt idx="24">
                  <c:v>1.8495999999999999</c:v>
                </c:pt>
                <c:pt idx="25">
                  <c:v>2.3494999999999999</c:v>
                </c:pt>
                <c:pt idx="26">
                  <c:v>1.5497000000000001</c:v>
                </c:pt>
                <c:pt idx="27">
                  <c:v>2.5141</c:v>
                </c:pt>
                <c:pt idx="28">
                  <c:v>2.4860000000000002</c:v>
                </c:pt>
                <c:pt idx="29">
                  <c:v>2.5891000000000002</c:v>
                </c:pt>
                <c:pt idx="30">
                  <c:v>3.0379</c:v>
                </c:pt>
                <c:pt idx="31">
                  <c:v>2.9131</c:v>
                </c:pt>
                <c:pt idx="32">
                  <c:v>3.2645</c:v>
                </c:pt>
                <c:pt idx="33">
                  <c:v>3.0918000000000001</c:v>
                </c:pt>
                <c:pt idx="34">
                  <c:v>2.7351999999999999</c:v>
                </c:pt>
                <c:pt idx="35">
                  <c:v>2.6400999999999999</c:v>
                </c:pt>
                <c:pt idx="36">
                  <c:v>2.5891000000000002</c:v>
                </c:pt>
                <c:pt idx="37">
                  <c:v>3.0775000000000001</c:v>
                </c:pt>
                <c:pt idx="38">
                  <c:v>3.4279000000000002</c:v>
                </c:pt>
                <c:pt idx="39">
                  <c:v>3.2033999999999998</c:v>
                </c:pt>
                <c:pt idx="40">
                  <c:v>3.8384999999999998</c:v>
                </c:pt>
                <c:pt idx="41">
                  <c:v>3.8969</c:v>
                </c:pt>
                <c:pt idx="42">
                  <c:v>4.1768999999999998</c:v>
                </c:pt>
                <c:pt idx="43">
                  <c:v>4.3989000000000003</c:v>
                </c:pt>
                <c:pt idx="44">
                  <c:v>4.4391999999999996</c:v>
                </c:pt>
                <c:pt idx="45">
                  <c:v>3.8818000000000001</c:v>
                </c:pt>
                <c:pt idx="46">
                  <c:v>3.4279000000000002</c:v>
                </c:pt>
                <c:pt idx="47">
                  <c:v>4.2129000000000003</c:v>
                </c:pt>
                <c:pt idx="48">
                  <c:v>4.0320999999999998</c:v>
                </c:pt>
                <c:pt idx="49">
                  <c:v>4.3090000000000002</c:v>
                </c:pt>
                <c:pt idx="50">
                  <c:v>4.8384999999999998</c:v>
                </c:pt>
                <c:pt idx="51">
                  <c:v>4.8968999999999996</c:v>
                </c:pt>
                <c:pt idx="52">
                  <c:v>5.1768999999999998</c:v>
                </c:pt>
                <c:pt idx="53">
                  <c:v>5.3989000000000003</c:v>
                </c:pt>
                <c:pt idx="54">
                  <c:v>5.4391999999999996</c:v>
                </c:pt>
                <c:pt idx="55">
                  <c:v>4.8818000000000001</c:v>
                </c:pt>
                <c:pt idx="56">
                  <c:v>4.4279000000000002</c:v>
                </c:pt>
                <c:pt idx="57">
                  <c:v>5.2129000000000003</c:v>
                </c:pt>
                <c:pt idx="58">
                  <c:v>5.0320999999999998</c:v>
                </c:pt>
                <c:pt idx="59">
                  <c:v>5.3090000000000002</c:v>
                </c:pt>
                <c:pt idx="60">
                  <c:v>0.48299999999999998</c:v>
                </c:pt>
                <c:pt idx="61">
                  <c:v>0.57640000000000002</c:v>
                </c:pt>
                <c:pt idx="62">
                  <c:v>0.42180000000000001</c:v>
                </c:pt>
                <c:pt idx="63">
                  <c:v>0.65920000000000001</c:v>
                </c:pt>
                <c:pt idx="64">
                  <c:v>0.45650000000000002</c:v>
                </c:pt>
                <c:pt idx="65">
                  <c:v>0.52880000000000005</c:v>
                </c:pt>
                <c:pt idx="66">
                  <c:v>0.33160000000000001</c:v>
                </c:pt>
                <c:pt idx="67">
                  <c:v>0.59840000000000004</c:v>
                </c:pt>
                <c:pt idx="68">
                  <c:v>0.37690000000000001</c:v>
                </c:pt>
                <c:pt idx="69">
                  <c:v>0.66839999999999999</c:v>
                </c:pt>
                <c:pt idx="70">
                  <c:v>0.78710000000000002</c:v>
                </c:pt>
                <c:pt idx="71">
                  <c:v>0.86880000000000002</c:v>
                </c:pt>
                <c:pt idx="72">
                  <c:v>0.65920000000000001</c:v>
                </c:pt>
                <c:pt idx="73">
                  <c:v>0.81100000000000005</c:v>
                </c:pt>
                <c:pt idx="74">
                  <c:v>0.73909999999999998</c:v>
                </c:pt>
                <c:pt idx="75">
                  <c:v>0.93410000000000004</c:v>
                </c:pt>
                <c:pt idx="76">
                  <c:v>0.88819999999999999</c:v>
                </c:pt>
                <c:pt idx="77">
                  <c:v>0.57640000000000002</c:v>
                </c:pt>
                <c:pt idx="78">
                  <c:v>0.66839999999999999</c:v>
                </c:pt>
                <c:pt idx="79">
                  <c:v>0.89380000000000004</c:v>
                </c:pt>
                <c:pt idx="80">
                  <c:v>0.33160000000000001</c:v>
                </c:pt>
                <c:pt idx="81">
                  <c:v>0.18360000000000001</c:v>
                </c:pt>
                <c:pt idx="82">
                  <c:v>0.1908</c:v>
                </c:pt>
                <c:pt idx="83">
                  <c:v>0.28789999999999999</c:v>
                </c:pt>
                <c:pt idx="84">
                  <c:v>0.42180000000000001</c:v>
                </c:pt>
                <c:pt idx="85">
                  <c:v>0.37690000000000001</c:v>
                </c:pt>
                <c:pt idx="86">
                  <c:v>8.2199999999999995E-2</c:v>
                </c:pt>
                <c:pt idx="87">
                  <c:v>4.4999999999999998E-2</c:v>
                </c:pt>
                <c:pt idx="88">
                  <c:v>0</c:v>
                </c:pt>
                <c:pt idx="89">
                  <c:v>0.48299999999999998</c:v>
                </c:pt>
                <c:pt idx="90">
                  <c:v>1.5497000000000001</c:v>
                </c:pt>
                <c:pt idx="91">
                  <c:v>1.3563000000000001</c:v>
                </c:pt>
                <c:pt idx="92">
                  <c:v>1.3063</c:v>
                </c:pt>
                <c:pt idx="93">
                  <c:v>1.4117</c:v>
                </c:pt>
                <c:pt idx="94">
                  <c:v>1.2595000000000001</c:v>
                </c:pt>
                <c:pt idx="95">
                  <c:v>1.2142999999999999</c:v>
                </c:pt>
                <c:pt idx="96">
                  <c:v>1.7594000000000001</c:v>
                </c:pt>
                <c:pt idx="97">
                  <c:v>1.2432000000000001</c:v>
                </c:pt>
                <c:pt idx="98">
                  <c:v>1.4673</c:v>
                </c:pt>
                <c:pt idx="99">
                  <c:v>1.1715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DF7-6942-9E51-E076395EDA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4756304"/>
        <c:axId val="125086783"/>
      </c:scatterChart>
      <c:valAx>
        <c:axId val="2084756304"/>
        <c:scaling>
          <c:orientation val="minMax"/>
          <c:max val="0.1"/>
          <c:min val="-0.1"/>
        </c:scaling>
        <c:delete val="1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5086783"/>
        <c:crosses val="autoZero"/>
        <c:crossBetween val="midCat"/>
        <c:majorUnit val="0.1"/>
      </c:valAx>
      <c:valAx>
        <c:axId val="125086783"/>
        <c:scaling>
          <c:orientation val="minMax"/>
          <c:max val="1.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4756304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0.62041</cdr:x>
      <cdr:y>0.34415</cdr:y>
    </cdr:from>
    <cdr:to>
      <cdr:x>0.67755</cdr:x>
      <cdr:y>0.40129</cdr:y>
    </cdr:to>
    <cdr:pic>
      <cdr:nvPicPr>
        <cdr:cNvPr id="5" name="Graphic 4" descr="Heart">
          <a:extLst xmlns:a="http://schemas.openxmlformats.org/drawingml/2006/main">
            <a:ext uri="{FF2B5EF4-FFF2-40B4-BE49-F238E27FC236}">
              <a16:creationId xmlns:a16="http://schemas.microsoft.com/office/drawing/2014/main" id="{DA7F6ABB-9104-574E-A840-CC8B76429EF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  <a:ext uri="{96DAC541-7B7A-43D3-8B79-37D633B846F1}">
              <asvg:svgBlip xmlns:asvg="http://schemas.microsoft.com/office/drawing/2016/SVG/main" r:embe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978318" y="1652125"/>
          <a:ext cx="274320" cy="274320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DF0E-CF5B-354F-88FA-3B83B2C6E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FE8ED-41AF-F04C-B01D-97252587D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7868-BB86-9247-8BF0-33F475B58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BD37D-7688-FC40-B338-825A2C13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CA306-2AC3-644A-8D0C-289379EB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7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E0E6-4661-A648-AC65-56986ECF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28AEF-D1CE-4C4F-8035-406ECD671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7E4A6-7FC9-1B45-9A08-BB817C67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0A637-5A41-7340-B484-A21F99E2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CE35C-758D-2147-AD39-9812F65F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9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0DEEE-28A9-3744-B754-D23239FCF4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F1C13-0D9E-CC4D-A40F-C1FC368BF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4A6F-680A-994A-9353-0101B649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4AE73-9D57-874A-BA34-6384FFB5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848CA-E7E5-314B-86F9-8FB64EA8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4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3575-03A6-6446-8AF5-01D53977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94B1C-E880-3343-8DA2-005CC680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F24E2-43AD-3A4A-AB01-6F45254D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8F1EC-7DC5-A744-A00A-FAFDA58B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78578-9D88-E94A-8840-DCD65507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3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815C5-C232-F144-9D16-C9390F0A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CD2D3-6BE4-4248-9538-81835758B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6BCF2-B017-7740-8F4B-41E5324D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FF497-9E8C-204F-89B1-2088C5E6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64037-BE62-A44A-921D-619EC4D7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1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3BB3-4A5E-5641-BBA8-8BE0A49C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2A34D-67F0-EE47-A52A-46926A3AA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9153F-0FAC-5646-B9AD-7A6FC3A29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72DBD-6B4E-A948-BBB4-B091A90F7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0E8F5-4E8B-9447-AFD3-F1DDF47A7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AE27A-BDB3-794A-A4FE-B82C5942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9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CD56-8FB6-054F-AD00-FF0089A3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10B7B-138A-D94D-AEEC-DD9C1C614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DF98E-4955-8E4B-9880-927FB3DBE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01986-7BE0-F54E-8DD3-AEE614941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09ED6E-224E-794D-A585-CC8EEB425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EFB71-6B67-C441-A20E-A86873F44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F2ABA-006B-F946-913A-451386CE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1CE72-312C-1A40-9A25-ED284449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56BA-160F-FC4C-82C7-05087285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B8609-60C5-D74C-BB32-A504248B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662FF-09F0-0144-B7D2-231B2DAC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934A4-CED4-024F-9C1B-24A960CB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4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7C6B6-E210-8B46-82BA-447EA722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7BCB4-4C60-0044-BD01-53C5D528D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A3924-081B-D941-B881-119CD292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FBF3-C50B-2A47-9492-17539E912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2DB2-E2C0-3E45-BB20-C020B79D8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BC448-577E-914A-A85B-D1C197544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17C89-16F3-A647-BE17-E28F9CBF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0C38B-1673-0140-ACE0-04FC30B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CF60B-F698-0344-A96B-1A7424F7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4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3DF8-18FB-7849-AAFE-64F414E7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04D76-BD69-B04A-826E-39DCCA101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BD298-49A4-DE4A-B0E7-66B5EDB2A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C8A31-84AB-4A46-8534-4A9979D53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DDEBB-49FA-BE43-AC56-4E4E7DC10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CB2D4-8874-3046-B9CF-0DEE304D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6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14F42-4E15-7747-928D-441CC36E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49CA0-EC27-D943-BE9A-B2A36511F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5BD26-1BBB-9A49-9042-8ADE9B527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E1BC2-EC66-264F-8B20-761B77F37CEB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105CC-C69D-8142-821A-5E07A4E60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BE22B-F7B5-A74C-B4D1-07AD8588F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F5581-2810-9445-9168-200C8B8C7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6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chart" Target="../charts/chart9.xml"/><Relationship Id="rId7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A348-303E-D642-942B-CC61E6D0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31F4-359E-D341-8DAC-55CD2D29E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5840BD3-F404-6344-BA0D-DC0C085517F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826607" y="1139418"/>
          <a:ext cx="4538785" cy="4579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97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CF189673-963F-9148-86C1-FD5B0F937D40}"/>
              </a:ext>
            </a:extLst>
          </p:cNvPr>
          <p:cNvGrpSpPr/>
          <p:nvPr/>
        </p:nvGrpSpPr>
        <p:grpSpPr>
          <a:xfrm>
            <a:off x="-4009059" y="-2319498"/>
            <a:ext cx="15390283" cy="5283200"/>
            <a:chOff x="-4009059" y="-2319498"/>
            <a:chExt cx="15390283" cy="5283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5598A4-19E7-FF49-80FF-21715C56E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87" t="11481" r="9585" b="11481"/>
            <a:stretch/>
          </p:blipFill>
          <p:spPr>
            <a:xfrm>
              <a:off x="-4009059" y="-2319498"/>
              <a:ext cx="7607300" cy="5283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A74E64-F52A-2948-955E-8E3BDAB4D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202" t="11481" r="55505" b="11481"/>
            <a:stretch/>
          </p:blipFill>
          <p:spPr>
            <a:xfrm>
              <a:off x="-2002460" y="-2319498"/>
              <a:ext cx="1257301" cy="5283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4C44C9-966B-9541-9268-7ECD8F28D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987" t="11110" r="9585" b="11853"/>
            <a:stretch/>
          </p:blipFill>
          <p:spPr>
            <a:xfrm>
              <a:off x="3773924" y="-2319498"/>
              <a:ext cx="7607300" cy="5283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937A1E-D234-DF4C-92F3-AB048D096FFD}"/>
                </a:ext>
              </a:extLst>
            </p:cNvPr>
            <p:cNvSpPr txBox="1"/>
            <p:nvPr/>
          </p:nvSpPr>
          <p:spPr>
            <a:xfrm>
              <a:off x="1057803" y="-1624939"/>
              <a:ext cx="1492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Real part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BD376C-4399-5244-907F-D0E2A6B3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345" t="247" r="29950" b="87654"/>
            <a:stretch/>
          </p:blipFill>
          <p:spPr>
            <a:xfrm>
              <a:off x="-413902" y="1981572"/>
              <a:ext cx="3850218" cy="8297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D25EFD-7B09-E944-B966-4C88832E086D}"/>
                </a:ext>
              </a:extLst>
            </p:cNvPr>
            <p:cNvSpPr txBox="1"/>
            <p:nvPr/>
          </p:nvSpPr>
          <p:spPr>
            <a:xfrm>
              <a:off x="8440737" y="-1624939"/>
              <a:ext cx="2326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Imaginary 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2DC0ED-DF67-DD49-A08C-5EDDA9F80CA8}"/>
                </a:ext>
              </a:extLst>
            </p:cNvPr>
            <p:cNvSpPr txBox="1"/>
            <p:nvPr/>
          </p:nvSpPr>
          <p:spPr>
            <a:xfrm rot="16200000">
              <a:off x="-4435984" y="-319651"/>
              <a:ext cx="16201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Position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C73D25-9EC8-C84E-B24D-6095D726887E}"/>
                </a:ext>
              </a:extLst>
            </p:cNvPr>
            <p:cNvSpPr txBox="1"/>
            <p:nvPr/>
          </p:nvSpPr>
          <p:spPr>
            <a:xfrm rot="16200000">
              <a:off x="-2445513" y="-319652"/>
              <a:ext cx="16201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Position 2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D73AE-ABC1-9646-9063-D7A9B38B9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83" t="60154" r="592" b="6672"/>
          <a:stretch/>
        </p:blipFill>
        <p:spPr>
          <a:xfrm>
            <a:off x="3792737" y="3953296"/>
            <a:ext cx="7607299" cy="388260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C54B3-58F5-6B4C-A30C-AD879C6CC0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44" t="60154" r="376" b="6672"/>
          <a:stretch/>
        </p:blipFill>
        <p:spPr>
          <a:xfrm>
            <a:off x="-3888305" y="3953295"/>
            <a:ext cx="7486546" cy="388260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76BB9DE-1C99-ED40-8E18-1592634B8F1C}"/>
              </a:ext>
            </a:extLst>
          </p:cNvPr>
          <p:cNvCxnSpPr>
            <a:cxnSpLocks/>
          </p:cNvCxnSpPr>
          <p:nvPr/>
        </p:nvCxnSpPr>
        <p:spPr>
          <a:xfrm rot="5400000">
            <a:off x="-4034273" y="3298195"/>
            <a:ext cx="930597" cy="26161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6217A78B-4A9D-C542-AFA2-EF1ED12F32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5208" y="-1076880"/>
            <a:ext cx="930597" cy="901176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70037C3-E5C4-AD4A-9DCD-4F40F049D769}"/>
              </a:ext>
            </a:extLst>
          </p:cNvPr>
          <p:cNvSpPr txBox="1"/>
          <p:nvPr/>
        </p:nvSpPr>
        <p:spPr>
          <a:xfrm>
            <a:off x="896487" y="7112375"/>
            <a:ext cx="570508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Circumferential</a:t>
            </a:r>
            <a:r>
              <a:rPr lang="zh-CN" altLang="en-US" sz="2800" dirty="0"/>
              <a:t> </a:t>
            </a:r>
            <a:r>
              <a:rPr lang="en-US" altLang="zh-CN" sz="2800" dirty="0"/>
              <a:t>pressure</a:t>
            </a:r>
            <a:r>
              <a:rPr lang="zh-CN" altLang="en-US" sz="2800" dirty="0"/>
              <a:t> </a:t>
            </a:r>
            <a:r>
              <a:rPr lang="en-US" altLang="zh-CN" sz="2800" dirty="0"/>
              <a:t>perturbation</a:t>
            </a:r>
            <a:endParaRPr lang="en-US"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B754128-693B-6B47-ACB8-0B99B133E8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44" t="21976" b="22168"/>
          <a:stretch/>
        </p:blipFill>
        <p:spPr>
          <a:xfrm>
            <a:off x="3749031" y="9550861"/>
            <a:ext cx="7607299" cy="72013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8DDC3805-32AF-9946-B450-503C97C13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48144" t="22270" r="823" b="21875"/>
          <a:stretch/>
        </p:blipFill>
        <p:spPr>
          <a:xfrm>
            <a:off x="-3955519" y="9550860"/>
            <a:ext cx="7486546" cy="7201344"/>
          </a:xfrm>
          <a:ln w="25400">
            <a:solidFill>
              <a:schemeClr val="tx1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8C03A2-31A2-7546-9B6A-F6938E309CBB}"/>
              </a:ext>
            </a:extLst>
          </p:cNvPr>
          <p:cNvCxnSpPr>
            <a:cxnSpLocks/>
          </p:cNvCxnSpPr>
          <p:nvPr/>
        </p:nvCxnSpPr>
        <p:spPr>
          <a:xfrm>
            <a:off x="-145032" y="7835897"/>
            <a:ext cx="0" cy="171496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2E5FC4-1FCC-0E42-8B5A-AB9FC64906AC}"/>
              </a:ext>
            </a:extLst>
          </p:cNvPr>
          <p:cNvSpPr txBox="1"/>
          <p:nvPr/>
        </p:nvSpPr>
        <p:spPr>
          <a:xfrm>
            <a:off x="-1037844" y="8375829"/>
            <a:ext cx="68961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FFT</a:t>
            </a:r>
            <a:endParaRPr lang="en-US" sz="28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2E74B0-B24A-0146-A0A7-75A5E5707888}"/>
              </a:ext>
            </a:extLst>
          </p:cNvPr>
          <p:cNvCxnSpPr>
            <a:cxnSpLocks/>
          </p:cNvCxnSpPr>
          <p:nvPr/>
        </p:nvCxnSpPr>
        <p:spPr>
          <a:xfrm>
            <a:off x="7494387" y="7835897"/>
            <a:ext cx="0" cy="171496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5919371-879D-FB43-81DF-514320570387}"/>
              </a:ext>
            </a:extLst>
          </p:cNvPr>
          <p:cNvSpPr txBox="1"/>
          <p:nvPr/>
        </p:nvSpPr>
        <p:spPr>
          <a:xfrm>
            <a:off x="6601575" y="8375829"/>
            <a:ext cx="68961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FFT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507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9AE0C1C-961F-C644-8D47-87F2259CA3E9}"/>
              </a:ext>
            </a:extLst>
          </p:cNvPr>
          <p:cNvGrpSpPr/>
          <p:nvPr/>
        </p:nvGrpSpPr>
        <p:grpSpPr>
          <a:xfrm>
            <a:off x="-3861431" y="-2319498"/>
            <a:ext cx="15242655" cy="5283200"/>
            <a:chOff x="-3861431" y="-2319498"/>
            <a:chExt cx="15242655" cy="52832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96805ED-F488-6F4F-AF49-6F4D55E0A3DC}"/>
                </a:ext>
              </a:extLst>
            </p:cNvPr>
            <p:cNvGrpSpPr/>
            <p:nvPr/>
          </p:nvGrpSpPr>
          <p:grpSpPr>
            <a:xfrm>
              <a:off x="-3861431" y="-2319498"/>
              <a:ext cx="7607300" cy="5283200"/>
              <a:chOff x="-4009058" y="-2319498"/>
              <a:chExt cx="7607300" cy="52832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FCBFDEC-269F-3A4C-977C-15781724B1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986" t="11481" r="9584" b="11481"/>
              <a:stretch/>
            </p:blipFill>
            <p:spPr>
              <a:xfrm>
                <a:off x="-4009058" y="-2319498"/>
                <a:ext cx="7607300" cy="52832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C2585FC-EE24-3541-AA07-84E24E907F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345" t="247" r="29950" b="87654"/>
              <a:stretch/>
            </p:blipFill>
            <p:spPr>
              <a:xfrm>
                <a:off x="-413902" y="1981572"/>
                <a:ext cx="3850218" cy="829733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CB9B9A-4428-274A-AA9A-90899F10C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987" t="11110" r="9585" b="11853"/>
            <a:stretch/>
          </p:blipFill>
          <p:spPr>
            <a:xfrm>
              <a:off x="3773924" y="-2319498"/>
              <a:ext cx="7607300" cy="5283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64705B-3A16-6243-A2A1-2DFA426D0F64}"/>
                </a:ext>
              </a:extLst>
            </p:cNvPr>
            <p:cNvSpPr txBox="1"/>
            <p:nvPr/>
          </p:nvSpPr>
          <p:spPr>
            <a:xfrm>
              <a:off x="1057803" y="-1624939"/>
              <a:ext cx="1492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Real part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258ED8-AA3D-FD4A-A8C2-234A942921A6}"/>
                </a:ext>
              </a:extLst>
            </p:cNvPr>
            <p:cNvSpPr txBox="1"/>
            <p:nvPr/>
          </p:nvSpPr>
          <p:spPr>
            <a:xfrm>
              <a:off x="8440737" y="-1624939"/>
              <a:ext cx="2326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Imaginary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59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445CD4-A6C0-2B4D-AE27-198281939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98" r="20996"/>
          <a:stretch/>
        </p:blipFill>
        <p:spPr>
          <a:xfrm>
            <a:off x="3657600" y="895350"/>
            <a:ext cx="4928461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3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D737-712B-CE4D-BA1B-9DA473918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463"/>
            <a:ext cx="9144000" cy="2387600"/>
          </a:xfrm>
        </p:spPr>
        <p:txBody>
          <a:bodyPr/>
          <a:lstStyle/>
          <a:p>
            <a:r>
              <a:rPr lang="en-US" dirty="0"/>
              <a:t>Eigenvalue approach for stability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15235-186F-2341-AE9F-AC165D63E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49538"/>
            <a:ext cx="9144000" cy="944562"/>
          </a:xfrm>
        </p:spPr>
        <p:txBody>
          <a:bodyPr/>
          <a:lstStyle/>
          <a:p>
            <a:r>
              <a:rPr lang="en-US" dirty="0" err="1"/>
              <a:t>Shenren</a:t>
            </a:r>
            <a:r>
              <a:rPr lang="en-US" dirty="0"/>
              <a:t> Xu</a:t>
            </a:r>
          </a:p>
          <a:p>
            <a:r>
              <a:rPr lang="en-US" dirty="0"/>
              <a:t>2019 April 19</a:t>
            </a:r>
          </a:p>
        </p:txBody>
      </p:sp>
    </p:spTree>
    <p:extLst>
      <p:ext uri="{BB962C8B-B14F-4D97-AF65-F5344CB8AC3E}">
        <p14:creationId xmlns:p14="http://schemas.microsoft.com/office/powerpoint/2010/main" val="410781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AEB4-2E99-1043-B258-E50F0AA3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1: laminar flow around a cylinder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E965D-0387-5248-B311-B20C6DDAD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449" y="1690688"/>
            <a:ext cx="8861102" cy="4320000"/>
          </a:xfrm>
        </p:spPr>
      </p:pic>
    </p:spTree>
    <p:extLst>
      <p:ext uri="{BB962C8B-B14F-4D97-AF65-F5344CB8AC3E}">
        <p14:creationId xmlns:p14="http://schemas.microsoft.com/office/powerpoint/2010/main" val="101129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EE6A-A9C2-FE41-BD32-DF9F57DEA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NutsCFD and Fluent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66597-8DF0-4042-8D6B-ADBD746D3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953" y="1690688"/>
            <a:ext cx="8844094" cy="4320000"/>
          </a:xfrm>
        </p:spPr>
      </p:pic>
    </p:spTree>
    <p:extLst>
      <p:ext uri="{BB962C8B-B14F-4D97-AF65-F5344CB8AC3E}">
        <p14:creationId xmlns:p14="http://schemas.microsoft.com/office/powerpoint/2010/main" val="3245113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3C0D-16A7-724C-BF66-779F6519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Unsteady analysis using Fluent for Re=40, 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1856C-F414-7648-BC49-CFF9FC81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84" y="1690688"/>
            <a:ext cx="4686316" cy="50400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91AB0C8-0BE0-5345-984D-FAC9046C2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5500" y="1690688"/>
            <a:ext cx="4686315" cy="5040000"/>
          </a:xfrm>
        </p:spPr>
      </p:pic>
    </p:spTree>
    <p:extLst>
      <p:ext uri="{BB962C8B-B14F-4D97-AF65-F5344CB8AC3E}">
        <p14:creationId xmlns:p14="http://schemas.microsoft.com/office/powerpoint/2010/main" val="455002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9B10-1CFB-5647-B56E-63947A4E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analysis for Re=55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2AA21-6E9E-5E45-8B92-CD5951FBF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400" y="1899444"/>
            <a:ext cx="9093200" cy="4203700"/>
          </a:xfrm>
        </p:spPr>
      </p:pic>
    </p:spTree>
    <p:extLst>
      <p:ext uri="{BB962C8B-B14F-4D97-AF65-F5344CB8AC3E}">
        <p14:creationId xmlns:p14="http://schemas.microsoft.com/office/powerpoint/2010/main" val="380863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9E13-5AE9-2F4D-ABCC-022E4C2E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Unstable mode for Re=55 (real component)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EE4CD-B235-374F-892F-88EBCF6D0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4720"/>
            <a:ext cx="10515600" cy="2610911"/>
          </a:xfrm>
        </p:spPr>
      </p:pic>
    </p:spTree>
    <p:extLst>
      <p:ext uri="{BB962C8B-B14F-4D97-AF65-F5344CB8AC3E}">
        <p14:creationId xmlns:p14="http://schemas.microsoft.com/office/powerpoint/2010/main" val="416458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781778-3AC1-634F-87E4-D788B6C8F623}"/>
              </a:ext>
            </a:extLst>
          </p:cNvPr>
          <p:cNvGrpSpPr/>
          <p:nvPr/>
        </p:nvGrpSpPr>
        <p:grpSpPr>
          <a:xfrm>
            <a:off x="3143287" y="1792235"/>
            <a:ext cx="2831117" cy="1466332"/>
            <a:chOff x="3143287" y="1792235"/>
            <a:chExt cx="2831117" cy="146633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F83263B-750B-494B-881C-C4A673260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264" t="38123" r="13658" b="39941"/>
            <a:stretch/>
          </p:blipFill>
          <p:spPr>
            <a:xfrm>
              <a:off x="3149364" y="1796144"/>
              <a:ext cx="1395710" cy="7107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ECA27A0-1848-FA44-86B5-797D080B7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264" t="38123" r="13658" b="39941"/>
            <a:stretch/>
          </p:blipFill>
          <p:spPr>
            <a:xfrm>
              <a:off x="4578694" y="2547842"/>
              <a:ext cx="1395710" cy="7107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AFEF124-DE19-C448-A72A-CA9E0577B3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264" t="38123" r="13658" b="39941"/>
            <a:stretch/>
          </p:blipFill>
          <p:spPr>
            <a:xfrm>
              <a:off x="4578694" y="1792235"/>
              <a:ext cx="1395710" cy="71807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23FCCA5-09C1-624A-95D4-E3AC7E364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264" t="38123" r="13658" b="39941"/>
            <a:stretch/>
          </p:blipFill>
          <p:spPr>
            <a:xfrm>
              <a:off x="3149364" y="2547842"/>
              <a:ext cx="1389633" cy="710725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9F3CC9-8C75-7E47-B12C-D70BB61E08BE}"/>
                </a:ext>
              </a:extLst>
            </p:cNvPr>
            <p:cNvSpPr txBox="1"/>
            <p:nvPr/>
          </p:nvSpPr>
          <p:spPr>
            <a:xfrm>
              <a:off x="3149364" y="1792235"/>
              <a:ext cx="884754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600" dirty="0"/>
                <a:t>density</a:t>
              </a:r>
              <a:endParaRPr lang="en-US" sz="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D71B97-6E7C-1F49-BCE2-AFF086C1EAA7}"/>
                </a:ext>
              </a:extLst>
            </p:cNvPr>
            <p:cNvSpPr txBox="1"/>
            <p:nvPr/>
          </p:nvSpPr>
          <p:spPr>
            <a:xfrm>
              <a:off x="3143287" y="2544398"/>
              <a:ext cx="884754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600" dirty="0"/>
                <a:t>y-</a:t>
              </a:r>
              <a:r>
                <a:rPr lang="en-US" altLang="zh-CN" sz="600" dirty="0"/>
                <a:t>momentum</a:t>
              </a:r>
              <a:endParaRPr lang="en-US" sz="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87AE06-1857-014B-87F5-874C8210AC16}"/>
                </a:ext>
              </a:extLst>
            </p:cNvPr>
            <p:cNvSpPr txBox="1"/>
            <p:nvPr/>
          </p:nvSpPr>
          <p:spPr>
            <a:xfrm>
              <a:off x="4578694" y="1792235"/>
              <a:ext cx="912763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600" dirty="0"/>
                <a:t>x-momentum</a:t>
              </a:r>
              <a:endParaRPr lang="en-US" sz="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4BF78A-E2CD-F748-BE05-C3507BDF7B44}"/>
                </a:ext>
              </a:extLst>
            </p:cNvPr>
            <p:cNvSpPr txBox="1"/>
            <p:nvPr/>
          </p:nvSpPr>
          <p:spPr>
            <a:xfrm>
              <a:off x="4572617" y="2544398"/>
              <a:ext cx="98774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energy</a:t>
              </a:r>
              <a:endParaRPr 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3886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65B8-59C6-4E42-A774-44F17595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annular cascade (R67 at 50% height)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93DD43-0F47-9B47-B035-3F6CFC14E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035" y="2177140"/>
            <a:ext cx="4776983" cy="3240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D6FC8-4D21-954B-9F4F-D2344168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236" y="2177140"/>
            <a:ext cx="4776984" cy="32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28AF0A-00D6-8B4C-93EC-AC48814B59C5}"/>
              </a:ext>
            </a:extLst>
          </p:cNvPr>
          <p:cNvSpPr txBox="1"/>
          <p:nvPr/>
        </p:nvSpPr>
        <p:spPr>
          <a:xfrm>
            <a:off x="2258008" y="1557225"/>
            <a:ext cx="7293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Static pressure                                         SA variable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6899C9-CF46-434A-9FE3-24D473309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79" b="25432"/>
          <a:stretch/>
        </p:blipFill>
        <p:spPr>
          <a:xfrm>
            <a:off x="1003035" y="5513834"/>
            <a:ext cx="4776983" cy="12081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D7453B-15A4-E14B-8367-7E4318ACC7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78" b="25432"/>
          <a:stretch/>
        </p:blipFill>
        <p:spPr>
          <a:xfrm>
            <a:off x="6278236" y="5513835"/>
            <a:ext cx="4776984" cy="12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4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D43D-6762-6A45-B97A-9A31E07D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4E6C7-95E9-0C4C-B960-DE40D0A26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801" y="1825625"/>
            <a:ext cx="8842397" cy="4351338"/>
          </a:xfrm>
        </p:spPr>
      </p:pic>
    </p:spTree>
    <p:extLst>
      <p:ext uri="{BB962C8B-B14F-4D97-AF65-F5344CB8AC3E}">
        <p14:creationId xmlns:p14="http://schemas.microsoft.com/office/powerpoint/2010/main" val="193680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FE93-91D6-A943-8CD9-BDE7A1B58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 analysis for near stall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E5AA8-37FF-A843-89E5-E346B8C58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6" y="2056343"/>
            <a:ext cx="45212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8F57DC-A18B-024B-818E-A163CA03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64" y="2351673"/>
            <a:ext cx="5470536" cy="3710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EC3907-EFFE-0940-822B-313894B99F3B}"/>
              </a:ext>
            </a:extLst>
          </p:cNvPr>
          <p:cNvSpPr txBox="1"/>
          <p:nvPr/>
        </p:nvSpPr>
        <p:spPr>
          <a:xfrm>
            <a:off x="6195008" y="1690688"/>
            <a:ext cx="515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Real part of eigenvector 1 (18kpa)</a:t>
            </a:r>
          </a:p>
        </p:txBody>
      </p:sp>
    </p:spTree>
    <p:extLst>
      <p:ext uri="{BB962C8B-B14F-4D97-AF65-F5344CB8AC3E}">
        <p14:creationId xmlns:p14="http://schemas.microsoft.com/office/powerpoint/2010/main" val="2175824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CF198A-5181-034A-8378-E27A87EA5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98" t="12789"/>
          <a:stretch/>
        </p:blipFill>
        <p:spPr>
          <a:xfrm>
            <a:off x="6217303" y="578498"/>
            <a:ext cx="5069634" cy="5980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CC746-45D6-6044-B9AC-C3B5101DA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98" t="12789"/>
          <a:stretch/>
        </p:blipFill>
        <p:spPr>
          <a:xfrm>
            <a:off x="715344" y="578498"/>
            <a:ext cx="5069633" cy="59809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1F8CF85-5A44-DE44-A3AD-C4FD9F7E2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8144" t="22270" b="21875"/>
          <a:stretch/>
        </p:blipFill>
        <p:spPr>
          <a:xfrm>
            <a:off x="8313135" y="2161405"/>
            <a:ext cx="2973802" cy="2815107"/>
          </a:xfrm>
          <a:ln w="254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544C56-FBC8-424D-B148-9B4076A71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44" t="21976" b="22168"/>
          <a:stretch/>
        </p:blipFill>
        <p:spPr>
          <a:xfrm>
            <a:off x="2811175" y="2161405"/>
            <a:ext cx="2973802" cy="281510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4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C6265EB-72F5-A346-BB22-FC68B733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Reconstructured</a:t>
            </a:r>
            <a:r>
              <a:rPr lang="en-US" dirty="0"/>
              <a:t> time-dependent signal</a:t>
            </a:r>
          </a:p>
        </p:txBody>
      </p:sp>
      <p:pic>
        <p:nvPicPr>
          <p:cNvPr id="3" name="mode-near">
            <a:hlinkClick r:id="" action="ppaction://media"/>
            <a:extLst>
              <a:ext uri="{FF2B5EF4-FFF2-40B4-BE49-F238E27FC236}">
                <a16:creationId xmlns:a16="http://schemas.microsoft.com/office/drawing/2014/main" id="{75443C62-CF8D-4803-945C-BF12A06BC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3508" y="1755331"/>
            <a:ext cx="3957582" cy="4351338"/>
          </a:xfrm>
          <a:prstGeom prst="rect">
            <a:avLst/>
          </a:prstGeom>
        </p:spPr>
      </p:pic>
      <p:pic>
        <p:nvPicPr>
          <p:cNvPr id="4" name="mode-far">
            <a:hlinkClick r:id="" action="ppaction://media"/>
            <a:extLst>
              <a:ext uri="{FF2B5EF4-FFF2-40B4-BE49-F238E27FC236}">
                <a16:creationId xmlns:a16="http://schemas.microsoft.com/office/drawing/2014/main" id="{36BE4950-40D0-4B41-AB85-A73726DDD4E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50225" y="1743981"/>
            <a:ext cx="3957582" cy="4351338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3C6C35B2-E1EC-486F-B57D-97B5F5F8CE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340" t="21602" r="10443" b="44026"/>
          <a:stretch/>
        </p:blipFill>
        <p:spPr>
          <a:xfrm>
            <a:off x="257466" y="1755331"/>
            <a:ext cx="1456042" cy="1149291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563FC35-90D3-4F17-884B-420BCA62D4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438" t="21602" r="10345" b="44026"/>
          <a:stretch/>
        </p:blipFill>
        <p:spPr>
          <a:xfrm>
            <a:off x="6094182" y="1743981"/>
            <a:ext cx="1456043" cy="11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9167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B7BF-4FDD-3045-8C5F-9310CEAA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interpretation of these modes?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E120A-639C-F442-8415-4831DF6E6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there modes with ND=5, 17? How do I separate them?</a:t>
            </a:r>
          </a:p>
          <a:p>
            <a:r>
              <a:rPr lang="en-US" dirty="0"/>
              <a:t>URANS simulation for confirming the eigenvalue prediction?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4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CE3ACBC-8AB9-2940-8E81-BF0739707164}"/>
              </a:ext>
            </a:extLst>
          </p:cNvPr>
          <p:cNvGrpSpPr/>
          <p:nvPr/>
        </p:nvGrpSpPr>
        <p:grpSpPr>
          <a:xfrm>
            <a:off x="1724820" y="1371354"/>
            <a:ext cx="9101916" cy="4221033"/>
            <a:chOff x="1724820" y="1371354"/>
            <a:chExt cx="9101916" cy="42210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FFDF7F-4CD1-B443-9141-6705103F9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4820" y="1421476"/>
              <a:ext cx="4170911" cy="417091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041CDF-466F-564C-BBB3-FF2F406A7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4" t="4562" r="6978"/>
            <a:stretch/>
          </p:blipFill>
          <p:spPr>
            <a:xfrm>
              <a:off x="6469848" y="1371354"/>
              <a:ext cx="4356888" cy="4221033"/>
            </a:xfrm>
            <a:prstGeom prst="rect">
              <a:avLst/>
            </a:prstGeom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F659C2-E22A-394E-BB9F-D4FAA7207E6A}"/>
                </a:ext>
              </a:extLst>
            </p:cNvPr>
            <p:cNvSpPr/>
            <p:nvPr/>
          </p:nvSpPr>
          <p:spPr>
            <a:xfrm>
              <a:off x="4157677" y="2664988"/>
              <a:ext cx="490451" cy="211217"/>
            </a:xfrm>
            <a:custGeom>
              <a:avLst/>
              <a:gdLst>
                <a:gd name="connsiteX0" fmla="*/ 490451 w 490451"/>
                <a:gd name="connsiteY0" fmla="*/ 3398 h 211217"/>
                <a:gd name="connsiteX1" fmla="*/ 157942 w 490451"/>
                <a:gd name="connsiteY1" fmla="*/ 28337 h 211217"/>
                <a:gd name="connsiteX2" fmla="*/ 0 w 490451"/>
                <a:gd name="connsiteY2" fmla="*/ 211217 h 21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0451" h="211217">
                  <a:moveTo>
                    <a:pt x="490451" y="3398"/>
                  </a:moveTo>
                  <a:cubicBezTo>
                    <a:pt x="365067" y="-1451"/>
                    <a:pt x="239684" y="-6299"/>
                    <a:pt x="157942" y="28337"/>
                  </a:cubicBezTo>
                  <a:cubicBezTo>
                    <a:pt x="76200" y="62973"/>
                    <a:pt x="38100" y="137095"/>
                    <a:pt x="0" y="211217"/>
                  </a:cubicBezTo>
                </a:path>
              </a:pathLst>
            </a:custGeom>
            <a:noFill/>
            <a:ln>
              <a:solidFill>
                <a:srgbClr val="FF0000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324E93-B515-C946-9AD0-3159E9516335}"/>
                </a:ext>
              </a:extLst>
            </p:cNvPr>
            <p:cNvSpPr txBox="1"/>
            <p:nvPr/>
          </p:nvSpPr>
          <p:spPr>
            <a:xfrm>
              <a:off x="4157677" y="2203323"/>
              <a:ext cx="1444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FF0000"/>
                  </a:solidFill>
                </a:rPr>
                <a:t>Extracted</a:t>
              </a:r>
              <a:r>
                <a:rPr lang="zh-CN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1200" dirty="0">
                  <a:solidFill>
                    <a:srgbClr val="FF0000"/>
                  </a:solidFill>
                </a:rPr>
                <a:t>from</a:t>
              </a:r>
            </a:p>
            <a:p>
              <a:pPr algn="ctr"/>
              <a:r>
                <a:rPr lang="en-US" altLang="zh-CN" sz="1200" dirty="0">
                  <a:solidFill>
                    <a:srgbClr val="FF0000"/>
                  </a:solidFill>
                </a:rPr>
                <a:t>unsteady</a:t>
              </a:r>
              <a:r>
                <a:rPr lang="zh-CN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zh-CN" sz="1200" dirty="0">
                  <a:solidFill>
                    <a:srgbClr val="FF0000"/>
                  </a:solidFill>
                </a:rPr>
                <a:t>simulation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F76C46-7019-6C4A-8EC3-CD3F13D98BA5}"/>
                </a:ext>
              </a:extLst>
            </p:cNvPr>
            <p:cNvSpPr/>
            <p:nvPr/>
          </p:nvSpPr>
          <p:spPr>
            <a:xfrm>
              <a:off x="3389079" y="2203322"/>
              <a:ext cx="956889" cy="28821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96BC5DB-CE52-5B48-8BA3-3F47A3F17B98}"/>
                </a:ext>
              </a:extLst>
            </p:cNvPr>
            <p:cNvSpPr/>
            <p:nvPr/>
          </p:nvSpPr>
          <p:spPr>
            <a:xfrm>
              <a:off x="3166712" y="2291598"/>
              <a:ext cx="558265" cy="134406"/>
            </a:xfrm>
            <a:custGeom>
              <a:avLst/>
              <a:gdLst>
                <a:gd name="connsiteX0" fmla="*/ 0 w 558265"/>
                <a:gd name="connsiteY0" fmla="*/ 18903 h 134406"/>
                <a:gd name="connsiteX1" fmla="*/ 288758 w 558265"/>
                <a:gd name="connsiteY1" fmla="*/ 9278 h 134406"/>
                <a:gd name="connsiteX2" fmla="*/ 558265 w 558265"/>
                <a:gd name="connsiteY2" fmla="*/ 134406 h 1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8265" h="134406">
                  <a:moveTo>
                    <a:pt x="0" y="18903"/>
                  </a:moveTo>
                  <a:cubicBezTo>
                    <a:pt x="97857" y="4465"/>
                    <a:pt x="195714" y="-9973"/>
                    <a:pt x="288758" y="9278"/>
                  </a:cubicBezTo>
                  <a:cubicBezTo>
                    <a:pt x="381802" y="28529"/>
                    <a:pt x="470033" y="81467"/>
                    <a:pt x="558265" y="134406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F74FC0D-2434-464D-B45F-B4906254DCB8}"/>
                </a:ext>
              </a:extLst>
            </p:cNvPr>
            <p:cNvSpPr/>
            <p:nvPr/>
          </p:nvSpPr>
          <p:spPr>
            <a:xfrm rot="1146673">
              <a:off x="3100320" y="2397904"/>
              <a:ext cx="577516" cy="394636"/>
            </a:xfrm>
            <a:custGeom>
              <a:avLst/>
              <a:gdLst>
                <a:gd name="connsiteX0" fmla="*/ 0 w 577516"/>
                <a:gd name="connsiteY0" fmla="*/ 0 h 394636"/>
                <a:gd name="connsiteX1" fmla="*/ 317634 w 577516"/>
                <a:gd name="connsiteY1" fmla="*/ 134754 h 394636"/>
                <a:gd name="connsiteX2" fmla="*/ 577516 w 577516"/>
                <a:gd name="connsiteY2" fmla="*/ 394636 h 39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516" h="394636">
                  <a:moveTo>
                    <a:pt x="0" y="0"/>
                  </a:moveTo>
                  <a:cubicBezTo>
                    <a:pt x="110690" y="34490"/>
                    <a:pt x="221381" y="68981"/>
                    <a:pt x="317634" y="134754"/>
                  </a:cubicBezTo>
                  <a:cubicBezTo>
                    <a:pt x="413887" y="200527"/>
                    <a:pt x="495701" y="297581"/>
                    <a:pt x="577516" y="394636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A41CA3D-F96A-BF42-B2E6-463C807944CD}"/>
                </a:ext>
              </a:extLst>
            </p:cNvPr>
            <p:cNvSpPr/>
            <p:nvPr/>
          </p:nvSpPr>
          <p:spPr>
            <a:xfrm rot="1284448">
              <a:off x="2976988" y="2423653"/>
              <a:ext cx="779646" cy="952901"/>
            </a:xfrm>
            <a:custGeom>
              <a:avLst/>
              <a:gdLst>
                <a:gd name="connsiteX0" fmla="*/ 0 w 779646"/>
                <a:gd name="connsiteY0" fmla="*/ 0 h 952901"/>
                <a:gd name="connsiteX1" fmla="*/ 413886 w 779646"/>
                <a:gd name="connsiteY1" fmla="*/ 673768 h 952901"/>
                <a:gd name="connsiteX2" fmla="*/ 779646 w 779646"/>
                <a:gd name="connsiteY2" fmla="*/ 952901 h 95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9646" h="952901">
                  <a:moveTo>
                    <a:pt x="0" y="0"/>
                  </a:moveTo>
                  <a:cubicBezTo>
                    <a:pt x="141972" y="257475"/>
                    <a:pt x="283945" y="514951"/>
                    <a:pt x="413886" y="673768"/>
                  </a:cubicBezTo>
                  <a:cubicBezTo>
                    <a:pt x="543827" y="832585"/>
                    <a:pt x="661736" y="892743"/>
                    <a:pt x="779646" y="952901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253487-72E6-E741-848E-BD54B464E650}"/>
                </a:ext>
              </a:extLst>
            </p:cNvPr>
            <p:cNvSpPr txBox="1"/>
            <p:nvPr/>
          </p:nvSpPr>
          <p:spPr>
            <a:xfrm>
              <a:off x="2478330" y="1774474"/>
              <a:ext cx="1867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Eigenvalues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computed</a:t>
              </a:r>
            </a:p>
            <a:p>
              <a:pPr algn="ctr"/>
              <a:r>
                <a:rPr lang="en-US" altLang="zh-CN" sz="1200" dirty="0"/>
                <a:t>based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on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steady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297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FA2841E-6E6C-4D4A-95F3-9E67C5C199D1}"/>
              </a:ext>
            </a:extLst>
          </p:cNvPr>
          <p:cNvGrpSpPr/>
          <p:nvPr/>
        </p:nvGrpSpPr>
        <p:grpSpPr>
          <a:xfrm>
            <a:off x="951979" y="1210504"/>
            <a:ext cx="10113811" cy="4800600"/>
            <a:chOff x="951979" y="1210504"/>
            <a:chExt cx="10113811" cy="48006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EF8E767-A795-D542-8E56-E9219527D213}"/>
                </a:ext>
              </a:extLst>
            </p:cNvPr>
            <p:cNvGrpSpPr/>
            <p:nvPr/>
          </p:nvGrpSpPr>
          <p:grpSpPr>
            <a:xfrm>
              <a:off x="951979" y="1210504"/>
              <a:ext cx="10113811" cy="4800600"/>
              <a:chOff x="951979" y="1210504"/>
              <a:chExt cx="10113811" cy="4800600"/>
            </a:xfrm>
          </p:grpSpPr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A7B54DBF-2D13-1046-8B09-AC6E4CAB7109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951979" y="1211627"/>
              <a:ext cx="4792283" cy="47994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D739B9CC-52DE-694E-9FB4-44918AB60AFA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6096000" y="1210504"/>
              <a:ext cx="4969790" cy="48006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32A2F8-6E96-544D-9627-64881353529D}"/>
                  </a:ext>
                </a:extLst>
              </p:cNvPr>
              <p:cNvSpPr txBox="1"/>
              <p:nvPr/>
            </p:nvSpPr>
            <p:spPr>
              <a:xfrm>
                <a:off x="3348120" y="1487837"/>
                <a:ext cx="8118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stable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82641F-9496-664A-9EBD-01609488B408}"/>
                  </a:ext>
                </a:extLst>
              </p:cNvPr>
              <p:cNvSpPr txBox="1"/>
              <p:nvPr/>
            </p:nvSpPr>
            <p:spPr>
              <a:xfrm rot="16200000">
                <a:off x="7491733" y="3322107"/>
                <a:ext cx="949605" cy="40011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stable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E3C0CC-EAB0-4D4D-B903-BFAE99E33726}"/>
                  </a:ext>
                </a:extLst>
              </p:cNvPr>
              <p:cNvSpPr txBox="1"/>
              <p:nvPr/>
            </p:nvSpPr>
            <p:spPr>
              <a:xfrm rot="16200000">
                <a:off x="7371294" y="2157998"/>
                <a:ext cx="1190481" cy="40011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unstable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861AA7-4B66-A145-A34F-DD77BC1061D7}"/>
                  </a:ext>
                </a:extLst>
              </p:cNvPr>
              <p:cNvSpPr txBox="1"/>
              <p:nvPr/>
            </p:nvSpPr>
            <p:spPr>
              <a:xfrm>
                <a:off x="4240259" y="1487837"/>
                <a:ext cx="10811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unstable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F511B15-3BDE-464A-A846-2E3BDF01F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78269" y="1938555"/>
                <a:ext cx="12461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BDFB537-389D-424C-8788-20F2D3AE2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312" y="1938555"/>
                <a:ext cx="25044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DA8B8CB-3FED-834F-910B-7231B99C2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590" y="2994672"/>
                <a:ext cx="0" cy="23645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6510D8B-67CC-2543-AFD3-CB880728A4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6590" y="1429392"/>
                <a:ext cx="0" cy="1584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B30700-4408-624B-A6F3-C46FACB0A15A}"/>
                  </a:ext>
                </a:extLst>
              </p:cNvPr>
              <p:cNvSpPr txBox="1"/>
              <p:nvPr/>
            </p:nvSpPr>
            <p:spPr>
              <a:xfrm>
                <a:off x="9236989" y="2781725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26E049-1E93-4A4C-9E10-048C907825C1}"/>
                  </a:ext>
                </a:extLst>
              </p:cNvPr>
              <p:cNvSpPr txBox="1"/>
              <p:nvPr/>
            </p:nvSpPr>
            <p:spPr>
              <a:xfrm>
                <a:off x="9581771" y="3700220"/>
                <a:ext cx="11700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critical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condition</a:t>
                </a: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0D43B6B-4A47-1A4D-902F-85EF75117456}"/>
                  </a:ext>
                </a:extLst>
              </p:cNvPr>
              <p:cNvSpPr/>
              <p:nvPr/>
            </p:nvSpPr>
            <p:spPr>
              <a:xfrm>
                <a:off x="9387030" y="3157779"/>
                <a:ext cx="251417" cy="542441"/>
              </a:xfrm>
              <a:custGeom>
                <a:avLst/>
                <a:gdLst>
                  <a:gd name="connsiteX0" fmla="*/ 251417 w 251417"/>
                  <a:gd name="connsiteY0" fmla="*/ 542441 h 542441"/>
                  <a:gd name="connsiteX1" fmla="*/ 34440 w 251417"/>
                  <a:gd name="connsiteY1" fmla="*/ 247973 h 542441"/>
                  <a:gd name="connsiteX2" fmla="*/ 3444 w 251417"/>
                  <a:gd name="connsiteY2" fmla="*/ 0 h 542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1417" h="542441">
                    <a:moveTo>
                      <a:pt x="251417" y="542441"/>
                    </a:moveTo>
                    <a:cubicBezTo>
                      <a:pt x="163593" y="440410"/>
                      <a:pt x="75769" y="338380"/>
                      <a:pt x="34440" y="247973"/>
                    </a:cubicBezTo>
                    <a:cubicBezTo>
                      <a:pt x="-6889" y="157566"/>
                      <a:pt x="-1723" y="78783"/>
                      <a:pt x="3444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3B338E-B8B2-DD48-9F94-1DB199840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4298" y="2985980"/>
              <a:ext cx="218288" cy="187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E1BAA16-C8D0-D740-8CAF-6F9D428EB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7238" y="2970677"/>
              <a:ext cx="161031" cy="153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C2D93CD-DF68-6549-8251-A5606A4D7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0357" y="2953293"/>
              <a:ext cx="137734" cy="153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54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554C8C-EC45-AB4E-BE33-E9D65A5C21B7}"/>
              </a:ext>
            </a:extLst>
          </p:cNvPr>
          <p:cNvGrpSpPr/>
          <p:nvPr/>
        </p:nvGrpSpPr>
        <p:grpSpPr>
          <a:xfrm>
            <a:off x="978136" y="0"/>
            <a:ext cx="10235728" cy="6146800"/>
            <a:chOff x="978136" y="0"/>
            <a:chExt cx="10235728" cy="6146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48CC25-26D3-3A43-97BD-5010D4844CA5}"/>
                </a:ext>
              </a:extLst>
            </p:cNvPr>
            <p:cNvSpPr/>
            <p:nvPr/>
          </p:nvSpPr>
          <p:spPr>
            <a:xfrm>
              <a:off x="978136" y="0"/>
              <a:ext cx="10235727" cy="61468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C1625A7-39F1-CB46-BE75-029251D111E0}"/>
                </a:ext>
              </a:extLst>
            </p:cNvPr>
            <p:cNvGrpSpPr/>
            <p:nvPr/>
          </p:nvGrpSpPr>
          <p:grpSpPr>
            <a:xfrm>
              <a:off x="1303717" y="276598"/>
              <a:ext cx="9910147" cy="5553263"/>
              <a:chOff x="1303717" y="276598"/>
              <a:chExt cx="9910147" cy="5553263"/>
            </a:xfrm>
            <a:noFill/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54F78765-6868-3D4A-B4F8-135E3F68E1DF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1303717" y="955689"/>
              <a:ext cx="4792283" cy="47994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E76DF88F-A408-D646-B5EF-E196A749B550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6413264" y="1029261"/>
              <a:ext cx="4800600" cy="48006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D72676F-4402-7148-BF39-4B894F5A0614}"/>
                  </a:ext>
                </a:extLst>
              </p:cNvPr>
              <p:cNvSpPr/>
              <p:nvPr/>
            </p:nvSpPr>
            <p:spPr>
              <a:xfrm>
                <a:off x="3342767" y="2588890"/>
                <a:ext cx="956441" cy="336331"/>
              </a:xfrm>
              <a:prstGeom prst="ellipse">
                <a:avLst/>
              </a:prstGeom>
              <a:grpFill/>
              <a:ln>
                <a:solidFill>
                  <a:schemeClr val="accent1">
                    <a:shade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4B7A20F-80F7-7249-9398-8213A53F0FA7}"/>
                  </a:ext>
                </a:extLst>
              </p:cNvPr>
              <p:cNvSpPr/>
              <p:nvPr/>
            </p:nvSpPr>
            <p:spPr>
              <a:xfrm>
                <a:off x="4225636" y="2854037"/>
                <a:ext cx="1801091" cy="823847"/>
              </a:xfrm>
              <a:custGeom>
                <a:avLst/>
                <a:gdLst>
                  <a:gd name="connsiteX0" fmla="*/ 0 w 1801091"/>
                  <a:gd name="connsiteY0" fmla="*/ 0 h 823847"/>
                  <a:gd name="connsiteX1" fmla="*/ 942109 w 1801091"/>
                  <a:gd name="connsiteY1" fmla="*/ 720437 h 823847"/>
                  <a:gd name="connsiteX2" fmla="*/ 1801091 w 1801091"/>
                  <a:gd name="connsiteY2" fmla="*/ 803564 h 8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1091" h="823847">
                    <a:moveTo>
                      <a:pt x="0" y="0"/>
                    </a:moveTo>
                    <a:cubicBezTo>
                      <a:pt x="320963" y="293255"/>
                      <a:pt x="641927" y="586510"/>
                      <a:pt x="942109" y="720437"/>
                    </a:cubicBezTo>
                    <a:cubicBezTo>
                      <a:pt x="1242291" y="854364"/>
                      <a:pt x="1521691" y="828964"/>
                      <a:pt x="1801091" y="803564"/>
                    </a:cubicBezTo>
                  </a:path>
                </a:pathLst>
              </a:custGeom>
              <a:grpFill/>
              <a:ln>
                <a:prstDash val="dash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F4AC32-E0E1-3C44-9736-AA9231298819}"/>
                  </a:ext>
                </a:extLst>
              </p:cNvPr>
              <p:cNvSpPr txBox="1"/>
              <p:nvPr/>
            </p:nvSpPr>
            <p:spPr>
              <a:xfrm>
                <a:off x="3699858" y="276598"/>
                <a:ext cx="4489114" cy="64633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One eigenmode gradually destabilizes when it</a:t>
                </a:r>
              </a:p>
              <a:p>
                <a:pPr algn="ctr"/>
                <a:r>
                  <a:rPr lang="en-US" dirty="0"/>
                  <a:t>crosses the imaginary axis (Hopf bifurcation)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801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A8D07FF-2DC5-BF4E-80BD-846443E9078D}"/>
              </a:ext>
            </a:extLst>
          </p:cNvPr>
          <p:cNvGrpSpPr/>
          <p:nvPr/>
        </p:nvGrpSpPr>
        <p:grpSpPr>
          <a:xfrm>
            <a:off x="468365" y="821439"/>
            <a:ext cx="11255270" cy="5270283"/>
            <a:chOff x="468365" y="821439"/>
            <a:chExt cx="11255270" cy="5270283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CF6A1550-D22A-CE43-80ED-65660BCAB025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6181532" y="852637"/>
            <a:ext cx="5542103" cy="52390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10B5C2D4-A8D1-794F-A870-C26F47EBA73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68365" y="821439"/>
            <a:ext cx="5542102" cy="52390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0141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4DE3DE-2826-6D4A-97A6-BBD5EE3676ED}"/>
              </a:ext>
            </a:extLst>
          </p:cNvPr>
          <p:cNvGrpSpPr/>
          <p:nvPr/>
        </p:nvGrpSpPr>
        <p:grpSpPr>
          <a:xfrm>
            <a:off x="460567" y="652652"/>
            <a:ext cx="11270866" cy="5552696"/>
            <a:chOff x="460567" y="652652"/>
            <a:chExt cx="11270866" cy="555269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CF6A1550-D22A-CE43-80ED-65660BCAB025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6181532" y="652652"/>
            <a:ext cx="5549901" cy="55287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10B5C2D4-A8D1-794F-A870-C26F47EBA739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60567" y="676615"/>
            <a:ext cx="5549900" cy="55287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8246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10C52D3-CD49-4343-866A-2A4BA1C6E46A}"/>
              </a:ext>
            </a:extLst>
          </p:cNvPr>
          <p:cNvGrpSpPr/>
          <p:nvPr/>
        </p:nvGrpSpPr>
        <p:grpSpPr>
          <a:xfrm>
            <a:off x="169338" y="-1"/>
            <a:ext cx="6585487" cy="9369613"/>
            <a:chOff x="169338" y="-1"/>
            <a:chExt cx="6585487" cy="93696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4D4EC4-F19F-D84E-A846-CE9EA1AEE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338" y="-1"/>
              <a:ext cx="1965803" cy="9369613"/>
            </a:xfrm>
            <a:prstGeom prst="rect">
              <a:avLst/>
            </a:prstGeom>
          </p:spPr>
        </p:pic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60A4F4BD-EAEB-5244-AD86-85E767C5EF88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135142" y="0"/>
            <a:ext cx="1965803" cy="93696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D33DCA-F4DF-594D-A4A0-BF0D35BD2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945" y="7569612"/>
              <a:ext cx="2653880" cy="18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49607B-A7ED-7947-AB66-10775CF8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0945" y="5729855"/>
              <a:ext cx="2653880" cy="18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C4A18E-09C0-3048-B007-E16549C00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0945" y="3890098"/>
              <a:ext cx="2653880" cy="18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D8EA28-F970-C44A-BD82-2E06E72F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00945" y="2033031"/>
              <a:ext cx="2653880" cy="18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462404-096C-3242-AD67-BE290ED38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0945" y="160617"/>
              <a:ext cx="265388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91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100136E-A769-8940-809B-0E2D1712000F}"/>
              </a:ext>
            </a:extLst>
          </p:cNvPr>
          <p:cNvGrpSpPr/>
          <p:nvPr/>
        </p:nvGrpSpPr>
        <p:grpSpPr>
          <a:xfrm>
            <a:off x="-2768558" y="1557822"/>
            <a:ext cx="9186251" cy="4576902"/>
            <a:chOff x="289435" y="1138098"/>
            <a:chExt cx="9186251" cy="45769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8DB887-001C-5B45-8E44-A8CDA9E6C19E}"/>
                </a:ext>
              </a:extLst>
            </p:cNvPr>
            <p:cNvGrpSpPr/>
            <p:nvPr/>
          </p:nvGrpSpPr>
          <p:grpSpPr>
            <a:xfrm>
              <a:off x="289435" y="1138098"/>
              <a:ext cx="9186251" cy="4576902"/>
              <a:chOff x="289435" y="1138098"/>
              <a:chExt cx="9186251" cy="4576902"/>
            </a:xfrm>
          </p:grpSpPr>
          <p:graphicFrame>
            <p:nvGraphicFramePr>
              <p:cNvPr id="15" name="Chart 14">
                <a:extLst>
                  <a:ext uri="{FF2B5EF4-FFF2-40B4-BE49-F238E27FC236}">
                    <a16:creationId xmlns:a16="http://schemas.microsoft.com/office/drawing/2014/main" id="{EC987998-FF84-F34A-B5FC-40EE49840E25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4903686" y="1143000"/>
              <a:ext cx="4572000" cy="457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85840BD3-F404-6344-BA0D-DC0C085517FC}"/>
                  </a:ext>
                </a:extLst>
              </p:cNvPr>
              <p:cNvGraphicFramePr>
                <a:graphicFrameLocks/>
              </p:cNvGraphicFramePr>
              <p:nvPr>
                <p:extLst/>
              </p:nvPr>
            </p:nvGraphicFramePr>
            <p:xfrm>
              <a:off x="289435" y="1138098"/>
              <a:ext cx="4572000" cy="457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8275FC-D814-BA44-9EF9-EFF2F93C8813}"/>
                  </a:ext>
                </a:extLst>
              </p:cNvPr>
              <p:cNvSpPr/>
              <p:nvPr/>
            </p:nvSpPr>
            <p:spPr>
              <a:xfrm>
                <a:off x="3693458" y="3836473"/>
                <a:ext cx="591671" cy="71759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389B6E3-E720-9F49-9C96-A57BEA57D5D9}"/>
                  </a:ext>
                </a:extLst>
              </p:cNvPr>
              <p:cNvCxnSpPr/>
              <p:nvPr/>
            </p:nvCxnSpPr>
            <p:spPr>
              <a:xfrm flipV="1">
                <a:off x="3693458" y="1362635"/>
                <a:ext cx="2008095" cy="247383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5B88A37-51D1-5749-9546-B86EB0010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3458" y="4554070"/>
                <a:ext cx="2008095" cy="27790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F10E7C-A3A3-CD49-A6CA-E7977D17F31D}"/>
                  </a:ext>
                </a:extLst>
              </p:cNvPr>
              <p:cNvSpPr txBox="1"/>
              <p:nvPr/>
            </p:nvSpPr>
            <p:spPr>
              <a:xfrm>
                <a:off x="7512424" y="33882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1</a:t>
                </a:r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F48CC-EB75-7A41-861D-822CC3A58B1E}"/>
                  </a:ext>
                </a:extLst>
              </p:cNvPr>
              <p:cNvSpPr txBox="1"/>
              <p:nvPr/>
            </p:nvSpPr>
            <p:spPr>
              <a:xfrm>
                <a:off x="7909985" y="320357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2</a:t>
                </a:r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00A1B7-0055-8E4B-8944-A499FFDDFA93}"/>
                  </a:ext>
                </a:extLst>
              </p:cNvPr>
              <p:cNvSpPr txBox="1"/>
              <p:nvPr/>
            </p:nvSpPr>
            <p:spPr>
              <a:xfrm>
                <a:off x="8132544" y="279838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3</a:t>
                </a:r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9D3688-84F3-974A-9F66-3A457533E986}"/>
                  </a:ext>
                </a:extLst>
              </p:cNvPr>
              <p:cNvSpPr txBox="1"/>
              <p:nvPr/>
            </p:nvSpPr>
            <p:spPr>
              <a:xfrm>
                <a:off x="7957056" y="24288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4</a:t>
                </a:r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ABD66D-DF6D-C740-86E5-FBF73E305703}"/>
                  </a:ext>
                </a:extLst>
              </p:cNvPr>
              <p:cNvSpPr txBox="1"/>
              <p:nvPr/>
            </p:nvSpPr>
            <p:spPr>
              <a:xfrm>
                <a:off x="7644157" y="22302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5</a:t>
                </a:r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3F7FFE-744C-E749-861D-80088F7E172B}"/>
                </a:ext>
              </a:extLst>
            </p:cNvPr>
            <p:cNvSpPr txBox="1"/>
            <p:nvPr/>
          </p:nvSpPr>
          <p:spPr>
            <a:xfrm>
              <a:off x="6156904" y="1362400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stable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5C82E8-36C1-A448-89F2-7E70DD18E60A}"/>
                </a:ext>
              </a:extLst>
            </p:cNvPr>
            <p:cNvSpPr txBox="1"/>
            <p:nvPr/>
          </p:nvSpPr>
          <p:spPr>
            <a:xfrm>
              <a:off x="7795000" y="1362400"/>
              <a:ext cx="1007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unstable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03FE40F-42C2-E34D-9239-A876B8B03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06" b="4637"/>
          <a:stretch/>
        </p:blipFill>
        <p:spPr>
          <a:xfrm>
            <a:off x="7096281" y="1782359"/>
            <a:ext cx="4093695" cy="35597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A7EC0D-4671-7541-ABAC-E9D241503431}"/>
              </a:ext>
            </a:extLst>
          </p:cNvPr>
          <p:cNvSpPr txBox="1"/>
          <p:nvPr/>
        </p:nvSpPr>
        <p:spPr>
          <a:xfrm>
            <a:off x="9030617" y="1782124"/>
            <a:ext cx="215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FF0000"/>
                </a:solidFill>
              </a:rPr>
              <a:t>eigenvector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</a:p>
          <a:p>
            <a:pPr algn="r"/>
            <a:r>
              <a:rPr lang="en-US" altLang="zh-CN" b="1" dirty="0">
                <a:solidFill>
                  <a:srgbClr val="FF0000"/>
                </a:solidFill>
              </a:rPr>
              <a:t>(pressure)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708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212</Words>
  <Application>Microsoft Macintosh PowerPoint</Application>
  <PresentationFormat>Widescreen</PresentationFormat>
  <Paragraphs>72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Eigenvalue approach for stability analysis</vt:lpstr>
      <vt:lpstr>Test case 1: laminar flow around a cylinder</vt:lpstr>
      <vt:lpstr>Comparison between NutsCFD and Fluent</vt:lpstr>
      <vt:lpstr>Unsteady analysis using Fluent for Re=40, 55</vt:lpstr>
      <vt:lpstr>Eigenvalue analysis for Re=55</vt:lpstr>
      <vt:lpstr>Unstable mode for Re=55 (real component)</vt:lpstr>
      <vt:lpstr>Case 2: annular cascade (R67 at 50% height)</vt:lpstr>
      <vt:lpstr>Steady state performance</vt:lpstr>
      <vt:lpstr>Eigenvalue analysis for near stall point</vt:lpstr>
      <vt:lpstr>PowerPoint Presentation</vt:lpstr>
      <vt:lpstr>Reconstructured time-dependent signal</vt:lpstr>
      <vt:lpstr>Physical interpretation of these modes?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Eigenvalue approach for stability analysis</dc:title>
  <dc:creator>xu shenren</dc:creator>
  <cp:lastModifiedBy>xu shenren</cp:lastModifiedBy>
  <cp:revision>10</cp:revision>
  <dcterms:created xsi:type="dcterms:W3CDTF">2019-04-19T04:41:40Z</dcterms:created>
  <dcterms:modified xsi:type="dcterms:W3CDTF">2019-04-29T14:38:37Z</dcterms:modified>
</cp:coreProperties>
</file>